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57" r:id="rId3"/>
    <p:sldId id="259" r:id="rId4"/>
    <p:sldId id="260" r:id="rId5"/>
    <p:sldId id="261" r:id="rId6"/>
    <p:sldId id="263" r:id="rId7"/>
    <p:sldId id="264" r:id="rId8"/>
    <p:sldId id="283" r:id="rId9"/>
    <p:sldId id="265" r:id="rId10"/>
    <p:sldId id="266" r:id="rId11"/>
    <p:sldId id="267" r:id="rId12"/>
    <p:sldId id="271" r:id="rId13"/>
    <p:sldId id="279" r:id="rId14"/>
    <p:sldId id="280" r:id="rId15"/>
    <p:sldId id="281" r:id="rId16"/>
    <p:sldId id="272" r:id="rId17"/>
    <p:sldId id="282" r:id="rId18"/>
    <p:sldId id="273" r:id="rId19"/>
    <p:sldId id="274" r:id="rId20"/>
    <p:sldId id="275" r:id="rId21"/>
    <p:sldId id="276" r:id="rId22"/>
    <p:sldId id="268" r:id="rId23"/>
    <p:sldId id="270" r:id="rId24"/>
    <p:sldId id="278" r:id="rId25"/>
    <p:sldId id="269"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51EADA-D46C-424A-8611-755C53558F09}" v="13" dt="2021-01-23T08:29:47.5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6283" autoAdjust="0"/>
  </p:normalViewPr>
  <p:slideViewPr>
    <p:cSldViewPr>
      <p:cViewPr varScale="1">
        <p:scale>
          <a:sx n="83" d="100"/>
          <a:sy n="83" d="100"/>
        </p:scale>
        <p:origin x="1478"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ullah iqbal" userId="37630c315053e802" providerId="LiveId" clId="{BAD2FD1D-B436-4D38-A8E5-3006392BFC01}"/>
    <pc:docChg chg="undo custSel addSld delSld modSld">
      <pc:chgData name="abdullah iqbal" userId="37630c315053e802" providerId="LiveId" clId="{BAD2FD1D-B436-4D38-A8E5-3006392BFC01}" dt="2020-12-20T18:29:22.841" v="4967" actId="123"/>
      <pc:docMkLst>
        <pc:docMk/>
      </pc:docMkLst>
      <pc:sldChg chg="modSp">
        <pc:chgData name="abdullah iqbal" userId="37630c315053e802" providerId="LiveId" clId="{BAD2FD1D-B436-4D38-A8E5-3006392BFC01}" dt="2020-12-20T00:00:52.520" v="2943" actId="14100"/>
        <pc:sldMkLst>
          <pc:docMk/>
          <pc:sldMk cId="0" sldId="256"/>
        </pc:sldMkLst>
        <pc:spChg chg="mod">
          <ac:chgData name="abdullah iqbal" userId="37630c315053e802" providerId="LiveId" clId="{BAD2FD1D-B436-4D38-A8E5-3006392BFC01}" dt="2020-12-20T00:00:52.520" v="2943" actId="14100"/>
          <ac:spMkLst>
            <pc:docMk/>
            <pc:sldMk cId="0" sldId="256"/>
            <ac:spMk id="2" creationId="{00000000-0000-0000-0000-000000000000}"/>
          </ac:spMkLst>
        </pc:spChg>
        <pc:spChg chg="mod">
          <ac:chgData name="abdullah iqbal" userId="37630c315053e802" providerId="LiveId" clId="{BAD2FD1D-B436-4D38-A8E5-3006392BFC01}" dt="2020-12-19T23:52:54.602" v="2930" actId="115"/>
          <ac:spMkLst>
            <pc:docMk/>
            <pc:sldMk cId="0" sldId="256"/>
            <ac:spMk id="3" creationId="{00000000-0000-0000-0000-000000000000}"/>
          </ac:spMkLst>
        </pc:spChg>
      </pc:sldChg>
      <pc:sldChg chg="modSp">
        <pc:chgData name="abdullah iqbal" userId="37630c315053e802" providerId="LiveId" clId="{BAD2FD1D-B436-4D38-A8E5-3006392BFC01}" dt="2020-12-19T23:43:42.236" v="2864" actId="20577"/>
        <pc:sldMkLst>
          <pc:docMk/>
          <pc:sldMk cId="0" sldId="257"/>
        </pc:sldMkLst>
        <pc:spChg chg="mod">
          <ac:chgData name="abdullah iqbal" userId="37630c315053e802" providerId="LiveId" clId="{BAD2FD1D-B436-4D38-A8E5-3006392BFC01}" dt="2020-12-19T23:43:42.236" v="2864" actId="20577"/>
          <ac:spMkLst>
            <pc:docMk/>
            <pc:sldMk cId="0" sldId="257"/>
            <ac:spMk id="3" creationId="{00000000-0000-0000-0000-000000000000}"/>
          </ac:spMkLst>
        </pc:spChg>
      </pc:sldChg>
      <pc:sldChg chg="modSp">
        <pc:chgData name="abdullah iqbal" userId="37630c315053e802" providerId="LiveId" clId="{BAD2FD1D-B436-4D38-A8E5-3006392BFC01}" dt="2020-12-20T18:28:29.885" v="4957" actId="123"/>
        <pc:sldMkLst>
          <pc:docMk/>
          <pc:sldMk cId="0" sldId="259"/>
        </pc:sldMkLst>
        <pc:spChg chg="mod">
          <ac:chgData name="abdullah iqbal" userId="37630c315053e802" providerId="LiveId" clId="{BAD2FD1D-B436-4D38-A8E5-3006392BFC01}" dt="2020-12-20T18:28:29.885" v="4957" actId="123"/>
          <ac:spMkLst>
            <pc:docMk/>
            <pc:sldMk cId="0" sldId="259"/>
            <ac:spMk id="3" creationId="{00000000-0000-0000-0000-000000000000}"/>
          </ac:spMkLst>
        </pc:spChg>
      </pc:sldChg>
      <pc:sldChg chg="modSp">
        <pc:chgData name="abdullah iqbal" userId="37630c315053e802" providerId="LiveId" clId="{BAD2FD1D-B436-4D38-A8E5-3006392BFC01}" dt="2020-12-19T23:49:17.402" v="2875" actId="27636"/>
        <pc:sldMkLst>
          <pc:docMk/>
          <pc:sldMk cId="0" sldId="260"/>
        </pc:sldMkLst>
        <pc:spChg chg="mod">
          <ac:chgData name="abdullah iqbal" userId="37630c315053e802" providerId="LiveId" clId="{BAD2FD1D-B436-4D38-A8E5-3006392BFC01}" dt="2020-12-19T23:49:17.402" v="2875" actId="27636"/>
          <ac:spMkLst>
            <pc:docMk/>
            <pc:sldMk cId="0" sldId="260"/>
            <ac:spMk id="3" creationId="{00000000-0000-0000-0000-000000000000}"/>
          </ac:spMkLst>
        </pc:spChg>
      </pc:sldChg>
      <pc:sldChg chg="modSp">
        <pc:chgData name="abdullah iqbal" userId="37630c315053e802" providerId="LiveId" clId="{BAD2FD1D-B436-4D38-A8E5-3006392BFC01}" dt="2020-12-20T18:28:52.039" v="4962" actId="27636"/>
        <pc:sldMkLst>
          <pc:docMk/>
          <pc:sldMk cId="0" sldId="261"/>
        </pc:sldMkLst>
        <pc:spChg chg="mod">
          <ac:chgData name="abdullah iqbal" userId="37630c315053e802" providerId="LiveId" clId="{BAD2FD1D-B436-4D38-A8E5-3006392BFC01}" dt="2020-12-20T18:28:52.039" v="4962" actId="27636"/>
          <ac:spMkLst>
            <pc:docMk/>
            <pc:sldMk cId="0" sldId="261"/>
            <ac:spMk id="3" creationId="{00000000-0000-0000-0000-000000000000}"/>
          </ac:spMkLst>
        </pc:spChg>
      </pc:sldChg>
      <pc:sldChg chg="modSp">
        <pc:chgData name="abdullah iqbal" userId="37630c315053e802" providerId="LiveId" clId="{BAD2FD1D-B436-4D38-A8E5-3006392BFC01}" dt="2020-12-20T18:29:03.829" v="4964" actId="123"/>
        <pc:sldMkLst>
          <pc:docMk/>
          <pc:sldMk cId="0" sldId="263"/>
        </pc:sldMkLst>
        <pc:spChg chg="mod">
          <ac:chgData name="abdullah iqbal" userId="37630c315053e802" providerId="LiveId" clId="{BAD2FD1D-B436-4D38-A8E5-3006392BFC01}" dt="2020-12-20T18:29:03.829" v="4964" actId="123"/>
          <ac:spMkLst>
            <pc:docMk/>
            <pc:sldMk cId="0" sldId="263"/>
            <ac:spMk id="3" creationId="{00000000-0000-0000-0000-000000000000}"/>
          </ac:spMkLst>
        </pc:spChg>
      </pc:sldChg>
      <pc:sldChg chg="modSp">
        <pc:chgData name="abdullah iqbal" userId="37630c315053e802" providerId="LiveId" clId="{BAD2FD1D-B436-4D38-A8E5-3006392BFC01}" dt="2020-12-20T18:29:10.010" v="4965" actId="123"/>
        <pc:sldMkLst>
          <pc:docMk/>
          <pc:sldMk cId="0" sldId="264"/>
        </pc:sldMkLst>
        <pc:spChg chg="mod">
          <ac:chgData name="abdullah iqbal" userId="37630c315053e802" providerId="LiveId" clId="{BAD2FD1D-B436-4D38-A8E5-3006392BFC01}" dt="2020-12-20T18:29:10.010" v="4965" actId="123"/>
          <ac:spMkLst>
            <pc:docMk/>
            <pc:sldMk cId="0" sldId="264"/>
            <ac:spMk id="3" creationId="{00000000-0000-0000-0000-000000000000}"/>
          </ac:spMkLst>
        </pc:spChg>
      </pc:sldChg>
      <pc:sldChg chg="addSp delSp modSp">
        <pc:chgData name="abdullah iqbal" userId="37630c315053e802" providerId="LiveId" clId="{BAD2FD1D-B436-4D38-A8E5-3006392BFC01}" dt="2020-12-20T18:29:22.841" v="4967" actId="123"/>
        <pc:sldMkLst>
          <pc:docMk/>
          <pc:sldMk cId="0" sldId="265"/>
        </pc:sldMkLst>
        <pc:spChg chg="del mod">
          <ac:chgData name="abdullah iqbal" userId="37630c315053e802" providerId="LiveId" clId="{BAD2FD1D-B436-4D38-A8E5-3006392BFC01}" dt="2020-12-19T23:23:27.177" v="2573"/>
          <ac:spMkLst>
            <pc:docMk/>
            <pc:sldMk cId="0" sldId="265"/>
            <ac:spMk id="3" creationId="{00000000-0000-0000-0000-000000000000}"/>
          </ac:spMkLst>
        </pc:spChg>
        <pc:spChg chg="add mod">
          <ac:chgData name="abdullah iqbal" userId="37630c315053e802" providerId="LiveId" clId="{BAD2FD1D-B436-4D38-A8E5-3006392BFC01}" dt="2020-12-20T18:29:22.841" v="4967" actId="123"/>
          <ac:spMkLst>
            <pc:docMk/>
            <pc:sldMk cId="0" sldId="265"/>
            <ac:spMk id="7" creationId="{1F0B308C-76D4-4984-9DF7-1F36783E9EAA}"/>
          </ac:spMkLst>
        </pc:spChg>
        <pc:picChg chg="add del mod">
          <ac:chgData name="abdullah iqbal" userId="37630c315053e802" providerId="LiveId" clId="{BAD2FD1D-B436-4D38-A8E5-3006392BFC01}" dt="2020-12-19T23:26:40.228" v="2578"/>
          <ac:picMkLst>
            <pc:docMk/>
            <pc:sldMk cId="0" sldId="265"/>
            <ac:picMk id="6" creationId="{D5539693-AE86-4CA4-B909-64FDC4268E56}"/>
          </ac:picMkLst>
        </pc:picChg>
      </pc:sldChg>
      <pc:sldChg chg="addSp delSp modSp">
        <pc:chgData name="abdullah iqbal" userId="37630c315053e802" providerId="LiveId" clId="{BAD2FD1D-B436-4D38-A8E5-3006392BFC01}" dt="2020-12-19T23:53:32.505" v="2933" actId="14100"/>
        <pc:sldMkLst>
          <pc:docMk/>
          <pc:sldMk cId="0" sldId="266"/>
        </pc:sldMkLst>
        <pc:spChg chg="del">
          <ac:chgData name="abdullah iqbal" userId="37630c315053e802" providerId="LiveId" clId="{BAD2FD1D-B436-4D38-A8E5-3006392BFC01}" dt="2020-12-19T23:26:44.840" v="2579"/>
          <ac:spMkLst>
            <pc:docMk/>
            <pc:sldMk cId="0" sldId="266"/>
            <ac:spMk id="3" creationId="{00000000-0000-0000-0000-000000000000}"/>
          </ac:spMkLst>
        </pc:spChg>
        <pc:picChg chg="add mod">
          <ac:chgData name="abdullah iqbal" userId="37630c315053e802" providerId="LiveId" clId="{BAD2FD1D-B436-4D38-A8E5-3006392BFC01}" dt="2020-12-19T23:53:32.505" v="2933" actId="14100"/>
          <ac:picMkLst>
            <pc:docMk/>
            <pc:sldMk cId="0" sldId="266"/>
            <ac:picMk id="5" creationId="{8E4CDCD6-D1CF-4FB2-B12E-ECA3D7A6E1AC}"/>
          </ac:picMkLst>
        </pc:picChg>
      </pc:sldChg>
      <pc:sldChg chg="addSp delSp modSp">
        <pc:chgData name="abdullah iqbal" userId="37630c315053e802" providerId="LiveId" clId="{BAD2FD1D-B436-4D38-A8E5-3006392BFC01}" dt="2020-12-20T15:49:55.260" v="2950" actId="14100"/>
        <pc:sldMkLst>
          <pc:docMk/>
          <pc:sldMk cId="0" sldId="267"/>
        </pc:sldMkLst>
        <pc:spChg chg="del">
          <ac:chgData name="abdullah iqbal" userId="37630c315053e802" providerId="LiveId" clId="{BAD2FD1D-B436-4D38-A8E5-3006392BFC01}" dt="2020-12-20T15:49:42.172" v="2944"/>
          <ac:spMkLst>
            <pc:docMk/>
            <pc:sldMk cId="0" sldId="267"/>
            <ac:spMk id="3" creationId="{00000000-0000-0000-0000-000000000000}"/>
          </ac:spMkLst>
        </pc:spChg>
        <pc:picChg chg="add mod">
          <ac:chgData name="abdullah iqbal" userId="37630c315053e802" providerId="LiveId" clId="{BAD2FD1D-B436-4D38-A8E5-3006392BFC01}" dt="2020-12-20T15:49:55.260" v="2950" actId="14100"/>
          <ac:picMkLst>
            <pc:docMk/>
            <pc:sldMk cId="0" sldId="267"/>
            <ac:picMk id="6" creationId="{F45E12AA-5082-4FE6-A9BF-75CC912ED8C0}"/>
          </ac:picMkLst>
        </pc:picChg>
      </pc:sldChg>
      <pc:sldChg chg="addSp delSp modSp">
        <pc:chgData name="abdullah iqbal" userId="37630c315053e802" providerId="LiveId" clId="{BAD2FD1D-B436-4D38-A8E5-3006392BFC01}" dt="2020-12-19T23:51:37.428" v="2920" actId="14100"/>
        <pc:sldMkLst>
          <pc:docMk/>
          <pc:sldMk cId="0" sldId="268"/>
        </pc:sldMkLst>
        <pc:spChg chg="del mod">
          <ac:chgData name="abdullah iqbal" userId="37630c315053e802" providerId="LiveId" clId="{BAD2FD1D-B436-4D38-A8E5-3006392BFC01}" dt="2020-12-19T23:34:29.515" v="2616"/>
          <ac:spMkLst>
            <pc:docMk/>
            <pc:sldMk cId="0" sldId="268"/>
            <ac:spMk id="3" creationId="{00000000-0000-0000-0000-000000000000}"/>
          </ac:spMkLst>
        </pc:spChg>
        <pc:picChg chg="add mod">
          <ac:chgData name="abdullah iqbal" userId="37630c315053e802" providerId="LiveId" clId="{BAD2FD1D-B436-4D38-A8E5-3006392BFC01}" dt="2020-12-19T23:51:37.428" v="2920" actId="14100"/>
          <ac:picMkLst>
            <pc:docMk/>
            <pc:sldMk cId="0" sldId="268"/>
            <ac:picMk id="6" creationId="{D4D8113B-4047-4569-86A6-C2D4AA08151C}"/>
          </ac:picMkLst>
        </pc:picChg>
      </pc:sldChg>
      <pc:sldChg chg="delSp modSp">
        <pc:chgData name="abdullah iqbal" userId="37630c315053e802" providerId="LiveId" clId="{BAD2FD1D-B436-4D38-A8E5-3006392BFC01}" dt="2020-12-19T23:55:01.730" v="2942" actId="122"/>
        <pc:sldMkLst>
          <pc:docMk/>
          <pc:sldMk cId="0" sldId="269"/>
        </pc:sldMkLst>
        <pc:spChg chg="del mod">
          <ac:chgData name="abdullah iqbal" userId="37630c315053e802" providerId="LiveId" clId="{BAD2FD1D-B436-4D38-A8E5-3006392BFC01}" dt="2020-12-19T23:36:23.439" v="2714"/>
          <ac:spMkLst>
            <pc:docMk/>
            <pc:sldMk cId="0" sldId="269"/>
            <ac:spMk id="2" creationId="{00000000-0000-0000-0000-000000000000}"/>
          </ac:spMkLst>
        </pc:spChg>
        <pc:spChg chg="mod">
          <ac:chgData name="abdullah iqbal" userId="37630c315053e802" providerId="LiveId" clId="{BAD2FD1D-B436-4D38-A8E5-3006392BFC01}" dt="2020-12-19T23:55:01.730" v="2942" actId="122"/>
          <ac:spMkLst>
            <pc:docMk/>
            <pc:sldMk cId="0" sldId="269"/>
            <ac:spMk id="3" creationId="{00000000-0000-0000-0000-000000000000}"/>
          </ac:spMkLst>
        </pc:spChg>
      </pc:sldChg>
      <pc:sldChg chg="modSp">
        <pc:chgData name="abdullah iqbal" userId="37630c315053e802" providerId="LiveId" clId="{BAD2FD1D-B436-4D38-A8E5-3006392BFC01}" dt="2020-12-19T23:41:17.677" v="2723" actId="207"/>
        <pc:sldMkLst>
          <pc:docMk/>
          <pc:sldMk cId="3792525751" sldId="270"/>
        </pc:sldMkLst>
        <pc:spChg chg="mod">
          <ac:chgData name="abdullah iqbal" userId="37630c315053e802" providerId="LiveId" clId="{BAD2FD1D-B436-4D38-A8E5-3006392BFC01}" dt="2020-12-19T23:41:17.677" v="2723" actId="207"/>
          <ac:spMkLst>
            <pc:docMk/>
            <pc:sldMk cId="3792525751" sldId="270"/>
            <ac:spMk id="3" creationId="{00000000-0000-0000-0000-000000000000}"/>
          </ac:spMkLst>
        </pc:spChg>
      </pc:sldChg>
      <pc:sldChg chg="addSp delSp modSp">
        <pc:chgData name="abdullah iqbal" userId="37630c315053e802" providerId="LiveId" clId="{BAD2FD1D-B436-4D38-A8E5-3006392BFC01}" dt="2020-12-19T23:53:42.793" v="2935" actId="14100"/>
        <pc:sldMkLst>
          <pc:docMk/>
          <pc:sldMk cId="0" sldId="271"/>
        </pc:sldMkLst>
        <pc:spChg chg="del">
          <ac:chgData name="abdullah iqbal" userId="37630c315053e802" providerId="LiveId" clId="{BAD2FD1D-B436-4D38-A8E5-3006392BFC01}" dt="2020-12-19T23:27:24.467" v="2580"/>
          <ac:spMkLst>
            <pc:docMk/>
            <pc:sldMk cId="0" sldId="271"/>
            <ac:spMk id="3" creationId="{00000000-0000-0000-0000-000000000000}"/>
          </ac:spMkLst>
        </pc:spChg>
        <pc:picChg chg="add mod">
          <ac:chgData name="abdullah iqbal" userId="37630c315053e802" providerId="LiveId" clId="{BAD2FD1D-B436-4D38-A8E5-3006392BFC01}" dt="2020-12-19T23:53:42.793" v="2935" actId="14100"/>
          <ac:picMkLst>
            <pc:docMk/>
            <pc:sldMk cId="0" sldId="271"/>
            <ac:picMk id="6" creationId="{9CD50320-CE05-4D44-9F88-652C50C9258D}"/>
          </ac:picMkLst>
        </pc:picChg>
      </pc:sldChg>
      <pc:sldChg chg="addSp delSp modSp">
        <pc:chgData name="abdullah iqbal" userId="37630c315053e802" providerId="LiveId" clId="{BAD2FD1D-B436-4D38-A8E5-3006392BFC01}" dt="2020-12-19T23:50:36.468" v="2901" actId="14100"/>
        <pc:sldMkLst>
          <pc:docMk/>
          <pc:sldMk cId="0" sldId="272"/>
        </pc:sldMkLst>
        <pc:spChg chg="del">
          <ac:chgData name="abdullah iqbal" userId="37630c315053e802" providerId="LiveId" clId="{BAD2FD1D-B436-4D38-A8E5-3006392BFC01}" dt="2020-12-19T23:40:40.499" v="2719"/>
          <ac:spMkLst>
            <pc:docMk/>
            <pc:sldMk cId="0" sldId="272"/>
            <ac:spMk id="3" creationId="{00000000-0000-0000-0000-000000000000}"/>
          </ac:spMkLst>
        </pc:spChg>
        <pc:picChg chg="add mod">
          <ac:chgData name="abdullah iqbal" userId="37630c315053e802" providerId="LiveId" clId="{BAD2FD1D-B436-4D38-A8E5-3006392BFC01}" dt="2020-12-19T23:50:36.468" v="2901" actId="14100"/>
          <ac:picMkLst>
            <pc:docMk/>
            <pc:sldMk cId="0" sldId="272"/>
            <ac:picMk id="6" creationId="{F5E2E6A7-991C-4A11-A0D5-65A5F92BD964}"/>
          </ac:picMkLst>
        </pc:picChg>
      </pc:sldChg>
      <pc:sldChg chg="addSp delSp modSp">
        <pc:chgData name="abdullah iqbal" userId="37630c315053e802" providerId="LiveId" clId="{BAD2FD1D-B436-4D38-A8E5-3006392BFC01}" dt="2020-12-19T23:54:21.119" v="2940" actId="14100"/>
        <pc:sldMkLst>
          <pc:docMk/>
          <pc:sldMk cId="0" sldId="273"/>
        </pc:sldMkLst>
        <pc:spChg chg="del">
          <ac:chgData name="abdullah iqbal" userId="37630c315053e802" providerId="LiveId" clId="{BAD2FD1D-B436-4D38-A8E5-3006392BFC01}" dt="2020-12-19T23:30:03.215" v="2596"/>
          <ac:spMkLst>
            <pc:docMk/>
            <pc:sldMk cId="0" sldId="273"/>
            <ac:spMk id="3" creationId="{00000000-0000-0000-0000-000000000000}"/>
          </ac:spMkLst>
        </pc:spChg>
        <pc:picChg chg="add mod">
          <ac:chgData name="abdullah iqbal" userId="37630c315053e802" providerId="LiveId" clId="{BAD2FD1D-B436-4D38-A8E5-3006392BFC01}" dt="2020-12-19T23:54:21.119" v="2940" actId="14100"/>
          <ac:picMkLst>
            <pc:docMk/>
            <pc:sldMk cId="0" sldId="273"/>
            <ac:picMk id="6" creationId="{41EC387F-F3E6-480D-8524-154E5E842EB8}"/>
          </ac:picMkLst>
        </pc:picChg>
      </pc:sldChg>
      <pc:sldChg chg="addSp delSp modSp">
        <pc:chgData name="abdullah iqbal" userId="37630c315053e802" providerId="LiveId" clId="{BAD2FD1D-B436-4D38-A8E5-3006392BFC01}" dt="2020-12-20T17:19:31.226" v="2971" actId="14100"/>
        <pc:sldMkLst>
          <pc:docMk/>
          <pc:sldMk cId="0" sldId="274"/>
        </pc:sldMkLst>
        <pc:spChg chg="del">
          <ac:chgData name="abdullah iqbal" userId="37630c315053e802" providerId="LiveId" clId="{BAD2FD1D-B436-4D38-A8E5-3006392BFC01}" dt="2020-12-19T23:32:06.623" v="2603"/>
          <ac:spMkLst>
            <pc:docMk/>
            <pc:sldMk cId="0" sldId="274"/>
            <ac:spMk id="3" creationId="{00000000-0000-0000-0000-000000000000}"/>
          </ac:spMkLst>
        </pc:spChg>
        <pc:spChg chg="add del mod">
          <ac:chgData name="abdullah iqbal" userId="37630c315053e802" providerId="LiveId" clId="{BAD2FD1D-B436-4D38-A8E5-3006392BFC01}" dt="2020-12-20T17:19:16.423" v="2965"/>
          <ac:spMkLst>
            <pc:docMk/>
            <pc:sldMk cId="0" sldId="274"/>
            <ac:spMk id="5" creationId="{828C3584-04F2-42F8-88B6-9BC1CA6BA780}"/>
          </ac:spMkLst>
        </pc:spChg>
        <pc:picChg chg="add del mod">
          <ac:chgData name="abdullah iqbal" userId="37630c315053e802" providerId="LiveId" clId="{BAD2FD1D-B436-4D38-A8E5-3006392BFC01}" dt="2020-12-20T17:19:07.576" v="2964" actId="478"/>
          <ac:picMkLst>
            <pc:docMk/>
            <pc:sldMk cId="0" sldId="274"/>
            <ac:picMk id="6" creationId="{A171BDA5-D530-411B-8584-E934A756E3EC}"/>
          </ac:picMkLst>
        </pc:picChg>
        <pc:picChg chg="add mod">
          <ac:chgData name="abdullah iqbal" userId="37630c315053e802" providerId="LiveId" clId="{BAD2FD1D-B436-4D38-A8E5-3006392BFC01}" dt="2020-12-20T17:19:31.226" v="2971" actId="14100"/>
          <ac:picMkLst>
            <pc:docMk/>
            <pc:sldMk cId="0" sldId="274"/>
            <ac:picMk id="8" creationId="{AFF1DCC8-B267-426E-8A66-5A5BCDEC5FC0}"/>
          </ac:picMkLst>
        </pc:picChg>
      </pc:sldChg>
      <pc:sldChg chg="addSp delSp modSp">
        <pc:chgData name="abdullah iqbal" userId="37630c315053e802" providerId="LiveId" clId="{BAD2FD1D-B436-4D38-A8E5-3006392BFC01}" dt="2020-12-19T23:51:15.939" v="2913" actId="14100"/>
        <pc:sldMkLst>
          <pc:docMk/>
          <pc:sldMk cId="0" sldId="275"/>
        </pc:sldMkLst>
        <pc:spChg chg="del">
          <ac:chgData name="abdullah iqbal" userId="37630c315053e802" providerId="LiveId" clId="{BAD2FD1D-B436-4D38-A8E5-3006392BFC01}" dt="2020-12-19T23:32:39.799" v="2608"/>
          <ac:spMkLst>
            <pc:docMk/>
            <pc:sldMk cId="0" sldId="275"/>
            <ac:spMk id="3" creationId="{00000000-0000-0000-0000-000000000000}"/>
          </ac:spMkLst>
        </pc:spChg>
        <pc:picChg chg="add mod">
          <ac:chgData name="abdullah iqbal" userId="37630c315053e802" providerId="LiveId" clId="{BAD2FD1D-B436-4D38-A8E5-3006392BFC01}" dt="2020-12-19T23:51:15.939" v="2913" actId="14100"/>
          <ac:picMkLst>
            <pc:docMk/>
            <pc:sldMk cId="0" sldId="275"/>
            <ac:picMk id="6" creationId="{C36BB470-C0EA-459C-BC7E-198F89D23639}"/>
          </ac:picMkLst>
        </pc:picChg>
      </pc:sldChg>
      <pc:sldChg chg="addSp delSp modSp">
        <pc:chgData name="abdullah iqbal" userId="37630c315053e802" providerId="LiveId" clId="{BAD2FD1D-B436-4D38-A8E5-3006392BFC01}" dt="2020-12-19T23:51:24.800" v="2916" actId="14100"/>
        <pc:sldMkLst>
          <pc:docMk/>
          <pc:sldMk cId="0" sldId="276"/>
        </pc:sldMkLst>
        <pc:spChg chg="del">
          <ac:chgData name="abdullah iqbal" userId="37630c315053e802" providerId="LiveId" clId="{BAD2FD1D-B436-4D38-A8E5-3006392BFC01}" dt="2020-12-19T23:33:04.066" v="2613"/>
          <ac:spMkLst>
            <pc:docMk/>
            <pc:sldMk cId="0" sldId="276"/>
            <ac:spMk id="3" creationId="{00000000-0000-0000-0000-000000000000}"/>
          </ac:spMkLst>
        </pc:spChg>
        <pc:picChg chg="add mod">
          <ac:chgData name="abdullah iqbal" userId="37630c315053e802" providerId="LiveId" clId="{BAD2FD1D-B436-4D38-A8E5-3006392BFC01}" dt="2020-12-19T23:51:24.800" v="2916" actId="14100"/>
          <ac:picMkLst>
            <pc:docMk/>
            <pc:sldMk cId="0" sldId="276"/>
            <ac:picMk id="6" creationId="{746D7FF7-EDE8-4572-BF63-D986AAA8F96B}"/>
          </ac:picMkLst>
        </pc:picChg>
      </pc:sldChg>
      <pc:sldChg chg="modSp">
        <pc:chgData name="abdullah iqbal" userId="37630c315053e802" providerId="LiveId" clId="{BAD2FD1D-B436-4D38-A8E5-3006392BFC01}" dt="2020-12-19T23:41:23.192" v="2724" actId="207"/>
        <pc:sldMkLst>
          <pc:docMk/>
          <pc:sldMk cId="3792525751" sldId="278"/>
        </pc:sldMkLst>
        <pc:spChg chg="mod">
          <ac:chgData name="abdullah iqbal" userId="37630c315053e802" providerId="LiveId" clId="{BAD2FD1D-B436-4D38-A8E5-3006392BFC01}" dt="2020-12-19T23:41:23.192" v="2724" actId="207"/>
          <ac:spMkLst>
            <pc:docMk/>
            <pc:sldMk cId="3792525751" sldId="278"/>
            <ac:spMk id="3" creationId="{00000000-0000-0000-0000-000000000000}"/>
          </ac:spMkLst>
        </pc:spChg>
      </pc:sldChg>
      <pc:sldChg chg="addSp delSp modSp add">
        <pc:chgData name="abdullah iqbal" userId="37630c315053e802" providerId="LiveId" clId="{BAD2FD1D-B436-4D38-A8E5-3006392BFC01}" dt="2020-12-19T23:49:59.311" v="2889" actId="14100"/>
        <pc:sldMkLst>
          <pc:docMk/>
          <pc:sldMk cId="1942927574" sldId="279"/>
        </pc:sldMkLst>
        <pc:spChg chg="add del mod">
          <ac:chgData name="abdullah iqbal" userId="37630c315053e802" providerId="LiveId" clId="{BAD2FD1D-B436-4D38-A8E5-3006392BFC01}" dt="2020-12-19T23:27:50.102" v="2585"/>
          <ac:spMkLst>
            <pc:docMk/>
            <pc:sldMk cId="1942927574" sldId="279"/>
            <ac:spMk id="5" creationId="{4C7D1504-255D-40C7-8625-642CD42147DA}"/>
          </ac:spMkLst>
        </pc:spChg>
        <pc:picChg chg="del">
          <ac:chgData name="abdullah iqbal" userId="37630c315053e802" providerId="LiveId" clId="{BAD2FD1D-B436-4D38-A8E5-3006392BFC01}" dt="2020-12-19T23:27:37.326" v="2584" actId="478"/>
          <ac:picMkLst>
            <pc:docMk/>
            <pc:sldMk cId="1942927574" sldId="279"/>
            <ac:picMk id="6" creationId="{9CD50320-CE05-4D44-9F88-652C50C9258D}"/>
          </ac:picMkLst>
        </pc:picChg>
        <pc:picChg chg="add mod">
          <ac:chgData name="abdullah iqbal" userId="37630c315053e802" providerId="LiveId" clId="{BAD2FD1D-B436-4D38-A8E5-3006392BFC01}" dt="2020-12-19T23:49:59.311" v="2889" actId="14100"/>
          <ac:picMkLst>
            <pc:docMk/>
            <pc:sldMk cId="1942927574" sldId="279"/>
            <ac:picMk id="8" creationId="{1624D6A3-3FE9-4247-B7CC-F8875A2EEBCF}"/>
          </ac:picMkLst>
        </pc:picChg>
      </pc:sldChg>
      <pc:sldChg chg="addSp delSp modSp add">
        <pc:chgData name="abdullah iqbal" userId="37630c315053e802" providerId="LiveId" clId="{BAD2FD1D-B436-4D38-A8E5-3006392BFC01}" dt="2020-12-19T23:50:11.697" v="2893" actId="14100"/>
        <pc:sldMkLst>
          <pc:docMk/>
          <pc:sldMk cId="1684504723" sldId="280"/>
        </pc:sldMkLst>
        <pc:spChg chg="add del mod">
          <ac:chgData name="abdullah iqbal" userId="37630c315053e802" providerId="LiveId" clId="{BAD2FD1D-B436-4D38-A8E5-3006392BFC01}" dt="2020-12-19T23:28:49.903" v="2590"/>
          <ac:spMkLst>
            <pc:docMk/>
            <pc:sldMk cId="1684504723" sldId="280"/>
            <ac:spMk id="5" creationId="{58214B70-88E3-4F6B-A571-2141E944DEB0}"/>
          </ac:spMkLst>
        </pc:spChg>
        <pc:picChg chg="add mod">
          <ac:chgData name="abdullah iqbal" userId="37630c315053e802" providerId="LiveId" clId="{BAD2FD1D-B436-4D38-A8E5-3006392BFC01}" dt="2020-12-19T23:50:11.697" v="2893" actId="14100"/>
          <ac:picMkLst>
            <pc:docMk/>
            <pc:sldMk cId="1684504723" sldId="280"/>
            <ac:picMk id="7" creationId="{3143B64A-CB25-4DF7-AB9B-DBB4BC23FECE}"/>
          </ac:picMkLst>
        </pc:picChg>
        <pc:picChg chg="del">
          <ac:chgData name="abdullah iqbal" userId="37630c315053e802" providerId="LiveId" clId="{BAD2FD1D-B436-4D38-A8E5-3006392BFC01}" dt="2020-12-19T23:28:06.122" v="2589" actId="478"/>
          <ac:picMkLst>
            <pc:docMk/>
            <pc:sldMk cId="1684504723" sldId="280"/>
            <ac:picMk id="8" creationId="{1624D6A3-3FE9-4247-B7CC-F8875A2EEBCF}"/>
          </ac:picMkLst>
        </pc:picChg>
      </pc:sldChg>
      <pc:sldChg chg="addSp delSp modSp add">
        <pc:chgData name="abdullah iqbal" userId="37630c315053e802" providerId="LiveId" clId="{BAD2FD1D-B436-4D38-A8E5-3006392BFC01}" dt="2020-12-19T23:50:23.389" v="2897" actId="14100"/>
        <pc:sldMkLst>
          <pc:docMk/>
          <pc:sldMk cId="460726125" sldId="281"/>
        </pc:sldMkLst>
        <pc:spChg chg="add del mod">
          <ac:chgData name="abdullah iqbal" userId="37630c315053e802" providerId="LiveId" clId="{BAD2FD1D-B436-4D38-A8E5-3006392BFC01}" dt="2020-12-19T23:29:10.552" v="2594"/>
          <ac:spMkLst>
            <pc:docMk/>
            <pc:sldMk cId="460726125" sldId="281"/>
            <ac:spMk id="5" creationId="{39C4C744-56BA-49DD-A793-895BE7310823}"/>
          </ac:spMkLst>
        </pc:spChg>
        <pc:picChg chg="del">
          <ac:chgData name="abdullah iqbal" userId="37630c315053e802" providerId="LiveId" clId="{BAD2FD1D-B436-4D38-A8E5-3006392BFC01}" dt="2020-12-19T23:28:57.281" v="2593" actId="478"/>
          <ac:picMkLst>
            <pc:docMk/>
            <pc:sldMk cId="460726125" sldId="281"/>
            <ac:picMk id="7" creationId="{3143B64A-CB25-4DF7-AB9B-DBB4BC23FECE}"/>
          </ac:picMkLst>
        </pc:picChg>
        <pc:picChg chg="add mod">
          <ac:chgData name="abdullah iqbal" userId="37630c315053e802" providerId="LiveId" clId="{BAD2FD1D-B436-4D38-A8E5-3006392BFC01}" dt="2020-12-19T23:50:23.389" v="2897" actId="14100"/>
          <ac:picMkLst>
            <pc:docMk/>
            <pc:sldMk cId="460726125" sldId="281"/>
            <ac:picMk id="8" creationId="{730E9EE8-A83B-4C92-AC0B-90B7DC9F8392}"/>
          </ac:picMkLst>
        </pc:picChg>
      </pc:sldChg>
      <pc:sldChg chg="addSp delSp modSp add">
        <pc:chgData name="abdullah iqbal" userId="37630c315053e802" providerId="LiveId" clId="{BAD2FD1D-B436-4D38-A8E5-3006392BFC01}" dt="2020-12-19T23:50:49.941" v="2905" actId="14100"/>
        <pc:sldMkLst>
          <pc:docMk/>
          <pc:sldMk cId="3031789989" sldId="282"/>
        </pc:sldMkLst>
        <pc:spChg chg="del">
          <ac:chgData name="abdullah iqbal" userId="37630c315053e802" providerId="LiveId" clId="{BAD2FD1D-B436-4D38-A8E5-3006392BFC01}" dt="2020-12-19T23:40:54.283" v="2721"/>
          <ac:spMkLst>
            <pc:docMk/>
            <pc:sldMk cId="3031789989" sldId="282"/>
            <ac:spMk id="3" creationId="{00000000-0000-0000-0000-000000000000}"/>
          </ac:spMkLst>
        </pc:spChg>
        <pc:picChg chg="add mod">
          <ac:chgData name="abdullah iqbal" userId="37630c315053e802" providerId="LiveId" clId="{BAD2FD1D-B436-4D38-A8E5-3006392BFC01}" dt="2020-12-19T23:50:49.941" v="2905" actId="14100"/>
          <ac:picMkLst>
            <pc:docMk/>
            <pc:sldMk cId="3031789989" sldId="282"/>
            <ac:picMk id="6" creationId="{C486A8FD-3523-4219-A509-8253C00EC544}"/>
          </ac:picMkLst>
        </pc:picChg>
      </pc:sldChg>
      <pc:sldChg chg="modSp add">
        <pc:chgData name="abdullah iqbal" userId="37630c315053e802" providerId="LiveId" clId="{BAD2FD1D-B436-4D38-A8E5-3006392BFC01}" dt="2020-12-20T18:29:15.344" v="4966" actId="123"/>
        <pc:sldMkLst>
          <pc:docMk/>
          <pc:sldMk cId="338585418" sldId="283"/>
        </pc:sldMkLst>
        <pc:spChg chg="mod">
          <ac:chgData name="abdullah iqbal" userId="37630c315053e802" providerId="LiveId" clId="{BAD2FD1D-B436-4D38-A8E5-3006392BFC01}" dt="2020-12-20T18:29:15.344" v="4966" actId="123"/>
          <ac:spMkLst>
            <pc:docMk/>
            <pc:sldMk cId="338585418" sldId="283"/>
            <ac:spMk id="3" creationId="{00000000-0000-0000-0000-000000000000}"/>
          </ac:spMkLst>
        </pc:spChg>
      </pc:sldChg>
      <pc:sldChg chg="modSp add del">
        <pc:chgData name="abdullah iqbal" userId="37630c315053e802" providerId="LiveId" clId="{BAD2FD1D-B436-4D38-A8E5-3006392BFC01}" dt="2020-12-20T18:07:17.034" v="3776" actId="2696"/>
        <pc:sldMkLst>
          <pc:docMk/>
          <pc:sldMk cId="2952941155" sldId="283"/>
        </pc:sldMkLst>
        <pc:spChg chg="mod">
          <ac:chgData name="abdullah iqbal" userId="37630c315053e802" providerId="LiveId" clId="{BAD2FD1D-B436-4D38-A8E5-3006392BFC01}" dt="2020-12-20T18:07:05.134" v="3775" actId="5793"/>
          <ac:spMkLst>
            <pc:docMk/>
            <pc:sldMk cId="2952941155" sldId="283"/>
            <ac:spMk id="3" creationId="{00000000-0000-0000-0000-000000000000}"/>
          </ac:spMkLst>
        </pc:spChg>
      </pc:sldChg>
    </pc:docChg>
  </pc:docChgLst>
  <pc:docChgLst>
    <pc:chgData name="abdullah iqbal" userId="37630c315053e802" providerId="LiveId" clId="{3C51EADA-D46C-424A-8611-755C53558F09}"/>
    <pc:docChg chg="undo custSel delSld modSld">
      <pc:chgData name="abdullah iqbal" userId="37630c315053e802" providerId="LiveId" clId="{3C51EADA-D46C-424A-8611-755C53558F09}" dt="2021-01-23T14:41:11.856" v="131" actId="20577"/>
      <pc:docMkLst>
        <pc:docMk/>
      </pc:docMkLst>
      <pc:sldChg chg="modSp mod">
        <pc:chgData name="abdullah iqbal" userId="37630c315053e802" providerId="LiveId" clId="{3C51EADA-D46C-424A-8611-755C53558F09}" dt="2021-01-23T14:41:11.856" v="131" actId="20577"/>
        <pc:sldMkLst>
          <pc:docMk/>
          <pc:sldMk cId="0" sldId="261"/>
        </pc:sldMkLst>
        <pc:spChg chg="mod">
          <ac:chgData name="abdullah iqbal" userId="37630c315053e802" providerId="LiveId" clId="{3C51EADA-D46C-424A-8611-755C53558F09}" dt="2021-01-23T14:41:11.856" v="131" actId="20577"/>
          <ac:spMkLst>
            <pc:docMk/>
            <pc:sldMk cId="0" sldId="261"/>
            <ac:spMk id="3" creationId="{00000000-0000-0000-0000-000000000000}"/>
          </ac:spMkLst>
        </pc:spChg>
      </pc:sldChg>
      <pc:sldChg chg="modSp mod">
        <pc:chgData name="abdullah iqbal" userId="37630c315053e802" providerId="LiveId" clId="{3C51EADA-D46C-424A-8611-755C53558F09}" dt="2021-01-23T08:36:37.433" v="121" actId="20577"/>
        <pc:sldMkLst>
          <pc:docMk/>
          <pc:sldMk cId="0" sldId="263"/>
        </pc:sldMkLst>
        <pc:spChg chg="mod">
          <ac:chgData name="abdullah iqbal" userId="37630c315053e802" providerId="LiveId" clId="{3C51EADA-D46C-424A-8611-755C53558F09}" dt="2021-01-23T08:36:37.433" v="121" actId="20577"/>
          <ac:spMkLst>
            <pc:docMk/>
            <pc:sldMk cId="0" sldId="263"/>
            <ac:spMk id="3" creationId="{00000000-0000-0000-0000-000000000000}"/>
          </ac:spMkLst>
        </pc:spChg>
      </pc:sldChg>
      <pc:sldChg chg="del">
        <pc:chgData name="abdullah iqbal" userId="37630c315053e802" providerId="LiveId" clId="{3C51EADA-D46C-424A-8611-755C53558F09}" dt="2021-01-23T08:29:04.953" v="92" actId="2696"/>
        <pc:sldMkLst>
          <pc:docMk/>
          <pc:sldMk cId="0" sldId="277"/>
        </pc:sldMkLst>
      </pc:sldChg>
    </pc:docChg>
  </pc:docChgLst>
</pc:chgInfo>
</file>

<file path=ppt/media/image1.png>
</file>

<file path=ppt/media/image10.jpeg>
</file>

<file path=ppt/media/image11.jpg>
</file>

<file path=ppt/media/image12.jpg>
</file>

<file path=ppt/media/image13.jpeg>
</file>

<file path=ppt/media/image14.jpeg>
</file>

<file path=ppt/media/image15.jpeg>
</file>

<file path=ppt/media/image16.jpg>
</file>

<file path=ppt/media/image17.png>
</file>

<file path=ppt/media/image2.png>
</file>

<file path=ppt/media/image3.png>
</file>

<file path=ppt/media/image4.jpe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B86B37-9E7C-4699-A89E-72EE4B291650}" type="datetimeFigureOut">
              <a:rPr lang="en-US" smtClean="0"/>
              <a:pPr/>
              <a:t>1/23/2021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EFE787-E5F2-40C5-9D43-E7EAF8E51FDF}" type="slidenum">
              <a:rPr lang="en-US" smtClean="0"/>
              <a:pPr/>
              <a:t>‹#›</a:t>
            </a:fld>
            <a:endParaRPr lang="en-US"/>
          </a:p>
        </p:txBody>
      </p:sp>
    </p:spTree>
    <p:extLst>
      <p:ext uri="{BB962C8B-B14F-4D97-AF65-F5344CB8AC3E}">
        <p14:creationId xmlns:p14="http://schemas.microsoft.com/office/powerpoint/2010/main" val="12274851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6726063"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3787" y="4243845"/>
            <a:ext cx="2307831" cy="276940"/>
          </a:xfrm>
          <a:prstGeom prst="rect">
            <a:avLst/>
          </a:prstGeom>
        </p:spPr>
      </p:pic>
      <p:sp>
        <p:nvSpPr>
          <p:cNvPr id="9" name="Rectangle 8"/>
          <p:cNvSpPr/>
          <p:nvPr/>
        </p:nvSpPr>
        <p:spPr bwMode="ltGray">
          <a:xfrm>
            <a:off x="0" y="2590078"/>
            <a:ext cx="6726064"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6833787" y="2590078"/>
            <a:ext cx="2307832"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510242" y="2733709"/>
            <a:ext cx="6069268" cy="1373070"/>
          </a:xfrm>
        </p:spPr>
        <p:txBody>
          <a:bodyPr anchor="b">
            <a:noAutofit/>
          </a:bodyPr>
          <a:lstStyle>
            <a:lvl1pPr algn="r">
              <a:defRPr sz="4800"/>
            </a:lvl1pPr>
          </a:lstStyle>
          <a:p>
            <a:r>
              <a:rPr lang="en-US"/>
              <a:t>Click to edit Master title style</a:t>
            </a:r>
            <a:endParaRPr lang="en-US" dirty="0"/>
          </a:p>
        </p:txBody>
      </p:sp>
      <p:sp>
        <p:nvSpPr>
          <p:cNvPr id="3" name="Subtitle 2"/>
          <p:cNvSpPr>
            <a:spLocks noGrp="1"/>
          </p:cNvSpPr>
          <p:nvPr>
            <p:ph type="subTitle" idx="1"/>
          </p:nvPr>
        </p:nvSpPr>
        <p:spPr>
          <a:xfrm>
            <a:off x="510241" y="4394040"/>
            <a:ext cx="6108101"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4555655" y="5936188"/>
            <a:ext cx="2057400" cy="365125"/>
          </a:xfrm>
        </p:spPr>
        <p:txBody>
          <a:bodyPr/>
          <a:lstStyle/>
          <a:p>
            <a:fld id="{7BE7D89F-69BA-45D8-85C1-789124DFB921}" type="datetime1">
              <a:rPr lang="en-US" smtClean="0"/>
              <a:pPr/>
              <a:t>1/23/2021</a:t>
            </a:fld>
            <a:endParaRPr lang="en-US"/>
          </a:p>
        </p:txBody>
      </p:sp>
      <p:sp>
        <p:nvSpPr>
          <p:cNvPr id="5" name="Footer Placeholder 4"/>
          <p:cNvSpPr>
            <a:spLocks noGrp="1"/>
          </p:cNvSpPr>
          <p:nvPr>
            <p:ph type="ftr" sz="quarter" idx="11"/>
          </p:nvPr>
        </p:nvSpPr>
        <p:spPr>
          <a:xfrm>
            <a:off x="533401" y="5936189"/>
            <a:ext cx="4021666" cy="365125"/>
          </a:xfrm>
        </p:spPr>
        <p:txBody>
          <a:bodyPr/>
          <a:lstStyle/>
          <a:p>
            <a:endParaRPr lang="en-US"/>
          </a:p>
        </p:txBody>
      </p:sp>
      <p:sp>
        <p:nvSpPr>
          <p:cNvPr id="6" name="Slide Number Placeholder 5"/>
          <p:cNvSpPr>
            <a:spLocks noGrp="1"/>
          </p:cNvSpPr>
          <p:nvPr>
            <p:ph type="sldNum" sz="quarter" idx="12"/>
          </p:nvPr>
        </p:nvSpPr>
        <p:spPr>
          <a:xfrm>
            <a:off x="7010399" y="2750337"/>
            <a:ext cx="1370293" cy="1356442"/>
          </a:xfrm>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3113357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20" name="Group 19"/>
          <p:cNvGrpSpPr/>
          <p:nvPr/>
        </p:nvGrpSpPr>
        <p:grpSpPr>
          <a:xfrm>
            <a:off x="0" y="4572000"/>
            <a:ext cx="9161969" cy="1677035"/>
            <a:chOff x="0" y="2895600"/>
            <a:chExt cx="9161969" cy="1677035"/>
          </a:xfrm>
        </p:grpSpPr>
        <p:pic>
          <p:nvPicPr>
            <p:cNvPr id="24" name="Picture 23"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5" name="Picture 24"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6" name="Rectangle 25"/>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3403" y="4711617"/>
            <a:ext cx="6894770" cy="544482"/>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31639" y="609598"/>
            <a:ext cx="6896534"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533401" y="5256098"/>
            <a:ext cx="6894772" cy="54781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68188C4-8F03-4988-A683-AFCBDCFC6ED7}" type="datetime1">
              <a:rPr lang="en-US" smtClean="0"/>
              <a:pPr/>
              <a:t>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11310"/>
            <a:ext cx="1149836" cy="1090789"/>
          </a:xfrm>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729903702"/>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21" name="Group 20"/>
          <p:cNvGrpSpPr/>
          <p:nvPr/>
        </p:nvGrpSpPr>
        <p:grpSpPr>
          <a:xfrm>
            <a:off x="0" y="4572000"/>
            <a:ext cx="9161969" cy="1677035"/>
            <a:chOff x="0" y="2895600"/>
            <a:chExt cx="9161969" cy="1677035"/>
          </a:xfrm>
        </p:grpSpPr>
        <p:pic>
          <p:nvPicPr>
            <p:cNvPr id="22" name="Picture 21"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3" name="Picture 22"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4" name="Rectangle 23"/>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24255" y="609597"/>
            <a:ext cx="6896534"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531638" y="4710340"/>
            <a:ext cx="6889151" cy="1101764"/>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68188C4-8F03-4988-A683-AFCBDCFC6ED7}" type="datetime1">
              <a:rPr lang="en-US" smtClean="0"/>
              <a:pPr/>
              <a:t>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11616"/>
            <a:ext cx="1149836" cy="1090789"/>
          </a:xfrm>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337057516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grpSp>
        <p:nvGrpSpPr>
          <p:cNvPr id="29" name="Group 28"/>
          <p:cNvGrpSpPr/>
          <p:nvPr/>
        </p:nvGrpSpPr>
        <p:grpSpPr>
          <a:xfrm>
            <a:off x="0" y="4572000"/>
            <a:ext cx="9161969" cy="1677035"/>
            <a:chOff x="0" y="2895600"/>
            <a:chExt cx="9161969" cy="1677035"/>
          </a:xfrm>
        </p:grpSpPr>
        <p:pic>
          <p:nvPicPr>
            <p:cNvPr id="30" name="Picture 29"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1" name="Picture 30"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2" name="Rectangle 31"/>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767921" y="616983"/>
            <a:ext cx="642514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989438" y="3660763"/>
            <a:ext cx="5987731"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531638" y="4710340"/>
            <a:ext cx="6903919" cy="1101764"/>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68188C4-8F03-4988-A683-AFCBDCFC6ED7}" type="datetime1">
              <a:rPr lang="en-US" smtClean="0"/>
              <a:pPr/>
              <a:t>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09926"/>
            <a:ext cx="1149836" cy="1090789"/>
          </a:xfrm>
        </p:spPr>
        <p:txBody>
          <a:bodyPr/>
          <a:lstStyle/>
          <a:p>
            <a:fld id="{DC2A8C5E-5ACC-4DAB-B41C-5718F8C58B6D}" type="slidenum">
              <a:rPr lang="en-US" smtClean="0"/>
              <a:pPr/>
              <a:t>‹#›</a:t>
            </a:fld>
            <a:endParaRPr lang="en-US"/>
          </a:p>
        </p:txBody>
      </p:sp>
      <p:sp>
        <p:nvSpPr>
          <p:cNvPr id="27" name="TextBox 26"/>
          <p:cNvSpPr txBox="1"/>
          <p:nvPr/>
        </p:nvSpPr>
        <p:spPr>
          <a:xfrm>
            <a:off x="270932" y="748116"/>
            <a:ext cx="5334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28" name="TextBox 27"/>
          <p:cNvSpPr txBox="1"/>
          <p:nvPr/>
        </p:nvSpPr>
        <p:spPr>
          <a:xfrm>
            <a:off x="6967191" y="2998573"/>
            <a:ext cx="457200" cy="584777"/>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792218554"/>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grpSp>
        <p:nvGrpSpPr>
          <p:cNvPr id="22" name="Group 21"/>
          <p:cNvGrpSpPr/>
          <p:nvPr/>
        </p:nvGrpSpPr>
        <p:grpSpPr>
          <a:xfrm>
            <a:off x="0" y="4572000"/>
            <a:ext cx="9161969" cy="1677035"/>
            <a:chOff x="0" y="2895600"/>
            <a:chExt cx="9161969" cy="1677035"/>
          </a:xfrm>
        </p:grpSpPr>
        <p:pic>
          <p:nvPicPr>
            <p:cNvPr id="23" name="Picture 22"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4" name="Picture 23"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5" name="Rectangle 24"/>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8" y="4710340"/>
            <a:ext cx="6896534" cy="589812"/>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531639" y="5300150"/>
            <a:ext cx="6896534" cy="51195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68188C4-8F03-4988-A683-AFCBDCFC6ED7}" type="datetime1">
              <a:rPr lang="en-US" smtClean="0"/>
              <a:pPr/>
              <a:t>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09926"/>
            <a:ext cx="1149836" cy="1090789"/>
          </a:xfrm>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2105367796"/>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grpSp>
        <p:nvGrpSpPr>
          <p:cNvPr id="23" name="Group 22"/>
          <p:cNvGrpSpPr/>
          <p:nvPr/>
        </p:nvGrpSpPr>
        <p:grpSpPr>
          <a:xfrm>
            <a:off x="0" y="609600"/>
            <a:ext cx="9161969" cy="1677035"/>
            <a:chOff x="0" y="2895600"/>
            <a:chExt cx="9161969" cy="1677035"/>
          </a:xfrm>
        </p:grpSpPr>
        <p:pic>
          <p:nvPicPr>
            <p:cNvPr id="24" name="Picture 23"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5" name="Picture 24"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6" name="Rectangle 25"/>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5" name="Title 1"/>
          <p:cNvSpPr>
            <a:spLocks noGrp="1"/>
          </p:cNvSpPr>
          <p:nvPr>
            <p:ph type="title"/>
          </p:nvPr>
        </p:nvSpPr>
        <p:spPr>
          <a:xfrm>
            <a:off x="531639" y="753228"/>
            <a:ext cx="6896534"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532629" y="2329489"/>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539777" y="3015290"/>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2878413" y="2336873"/>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2879710" y="3007906"/>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226136" y="2336873"/>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233520" y="3007905"/>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68188C4-8F03-4988-A683-AFCBDCFC6ED7}" type="datetime1">
              <a:rPr lang="en-US" smtClean="0"/>
              <a:pPr/>
              <a:t>1/23/2021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3337456157"/>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grpSp>
        <p:nvGrpSpPr>
          <p:cNvPr id="34" name="Group 33"/>
          <p:cNvGrpSpPr/>
          <p:nvPr/>
        </p:nvGrpSpPr>
        <p:grpSpPr>
          <a:xfrm>
            <a:off x="0" y="609600"/>
            <a:ext cx="9161969" cy="1677035"/>
            <a:chOff x="0" y="2895600"/>
            <a:chExt cx="9161969" cy="1677035"/>
          </a:xfrm>
        </p:grpSpPr>
        <p:pic>
          <p:nvPicPr>
            <p:cNvPr id="35" name="Picture 34"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6" name="Picture 35"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7" name="Rectangle 36"/>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0" name="Title 1"/>
          <p:cNvSpPr>
            <a:spLocks noGrp="1"/>
          </p:cNvSpPr>
          <p:nvPr>
            <p:ph type="title"/>
          </p:nvPr>
        </p:nvSpPr>
        <p:spPr>
          <a:xfrm>
            <a:off x="531639" y="753228"/>
            <a:ext cx="6896534"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532391" y="4297503"/>
            <a:ext cx="2192257"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532391" y="2336873"/>
            <a:ext cx="2192257"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532391" y="4873765"/>
            <a:ext cx="219225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2870497" y="4297503"/>
            <a:ext cx="221507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2870497" y="2336873"/>
            <a:ext cx="221507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2869483" y="4873764"/>
            <a:ext cx="2218004"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231028" y="4297503"/>
            <a:ext cx="2194333"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231027" y="2336873"/>
            <a:ext cx="2194333"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230934" y="4873762"/>
            <a:ext cx="2197239"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68188C4-8F03-4988-A683-AFCBDCFC6ED7}" type="datetime1">
              <a:rPr lang="en-US" smtClean="0"/>
              <a:pPr/>
              <a:t>1/23/2021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3541291598"/>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16" name="Group 15"/>
          <p:cNvGrpSpPr/>
          <p:nvPr/>
        </p:nvGrpSpPr>
        <p:grpSpPr>
          <a:xfrm>
            <a:off x="0" y="609600"/>
            <a:ext cx="9161969" cy="1677035"/>
            <a:chOff x="0" y="2895600"/>
            <a:chExt cx="9161969" cy="1677035"/>
          </a:xfrm>
        </p:grpSpPr>
        <p:pic>
          <p:nvPicPr>
            <p:cNvPr id="17" name="Picture 16"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8" name="Picture 17"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19" name="Rectangle 18"/>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8"/>
            <a:ext cx="6896534" cy="1080938"/>
          </a:xfrm>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641830-9FBF-4C58-837A-230882702FD4}" type="datetime1">
              <a:rPr lang="en-US" smtClean="0"/>
              <a:pPr/>
              <a:t>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35395382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4" name="Group 13"/>
          <p:cNvGrpSpPr/>
          <p:nvPr/>
        </p:nvGrpSpPr>
        <p:grpSpPr>
          <a:xfrm rot="5400000">
            <a:off x="4575305" y="2747178"/>
            <a:ext cx="6862555" cy="1368199"/>
            <a:chOff x="2281445" y="609600"/>
            <a:chExt cx="6862555" cy="1368199"/>
          </a:xfrm>
        </p:grpSpPr>
        <p:sp>
          <p:nvSpPr>
            <p:cNvPr id="12" name="Rectangle 11"/>
            <p:cNvSpPr/>
            <p:nvPr/>
          </p:nvSpPr>
          <p:spPr bwMode="ltGray">
            <a:xfrm>
              <a:off x="2281445" y="609601"/>
              <a:ext cx="528569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7710769" y="609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464798" y="609597"/>
            <a:ext cx="1069602" cy="446193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0241" y="609598"/>
            <a:ext cx="6576359"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029144" y="5936188"/>
            <a:ext cx="2057400" cy="365125"/>
          </a:xfrm>
        </p:spPr>
        <p:txBody>
          <a:bodyPr/>
          <a:lstStyle/>
          <a:p>
            <a:fld id="{691B8442-52C5-4632-BA82-04F7AD4C9B34}" type="datetime1">
              <a:rPr lang="en-US" smtClean="0"/>
              <a:pPr/>
              <a:t>1/23/2021</a:t>
            </a:fld>
            <a:endParaRPr lang="en-US"/>
          </a:p>
        </p:txBody>
      </p:sp>
      <p:sp>
        <p:nvSpPr>
          <p:cNvPr id="5" name="Footer Placeholder 4"/>
          <p:cNvSpPr>
            <a:spLocks noGrp="1"/>
          </p:cNvSpPr>
          <p:nvPr>
            <p:ph type="ftr" sz="quarter" idx="11"/>
          </p:nvPr>
        </p:nvSpPr>
        <p:spPr>
          <a:xfrm>
            <a:off x="510241" y="5936189"/>
            <a:ext cx="4518959" cy="365125"/>
          </a:xfrm>
        </p:spPr>
        <p:txBody>
          <a:bodyPr/>
          <a:lstStyle/>
          <a:p>
            <a:endParaRPr lang="en-US"/>
          </a:p>
        </p:txBody>
      </p:sp>
      <p:sp>
        <p:nvSpPr>
          <p:cNvPr id="6" name="Slide Number Placeholder 5"/>
          <p:cNvSpPr>
            <a:spLocks noGrp="1"/>
          </p:cNvSpPr>
          <p:nvPr>
            <p:ph type="sldNum" sz="quarter" idx="12"/>
          </p:nvPr>
        </p:nvSpPr>
        <p:spPr>
          <a:xfrm>
            <a:off x="7431152" y="5432500"/>
            <a:ext cx="1149636" cy="1273100"/>
          </a:xfrm>
        </p:spPr>
        <p:txBody>
          <a:bodyPr anchor="t"/>
          <a:lstStyle>
            <a:lvl1pPr algn="ctr">
              <a:defRPr/>
            </a:lvl1pPr>
          </a:lstStyle>
          <a:p>
            <a:fld id="{DC2A8C5E-5ACC-4DAB-B41C-5718F8C58B6D}" type="slidenum">
              <a:rPr lang="en-US" smtClean="0"/>
              <a:pPr/>
              <a:t>‹#›</a:t>
            </a:fld>
            <a:endParaRPr lang="en-US"/>
          </a:p>
        </p:txBody>
      </p:sp>
    </p:spTree>
    <p:extLst>
      <p:ext uri="{BB962C8B-B14F-4D97-AF65-F5344CB8AC3E}">
        <p14:creationId xmlns:p14="http://schemas.microsoft.com/office/powerpoint/2010/main" val="3730586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7" name="Group 26"/>
          <p:cNvGrpSpPr/>
          <p:nvPr/>
        </p:nvGrpSpPr>
        <p:grpSpPr>
          <a:xfrm>
            <a:off x="0" y="609600"/>
            <a:ext cx="9161969" cy="1677035"/>
            <a:chOff x="0" y="2895600"/>
            <a:chExt cx="9161969" cy="1677035"/>
          </a:xfrm>
        </p:grpSpPr>
        <p:pic>
          <p:nvPicPr>
            <p:cNvPr id="28" name="Picture 2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9" name="Picture 2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0" name="Rectangle 29"/>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F83749-7540-4838-B5FB-EDC40CB84DB0}" type="datetime1">
              <a:rPr lang="en-US" smtClean="0"/>
              <a:pPr/>
              <a:t>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1741256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8" name="Group 17"/>
          <p:cNvGrpSpPr/>
          <p:nvPr/>
        </p:nvGrpSpPr>
        <p:grpSpPr>
          <a:xfrm>
            <a:off x="0" y="2728432"/>
            <a:ext cx="9161969" cy="1677035"/>
            <a:chOff x="0" y="2895600"/>
            <a:chExt cx="9161969" cy="1677035"/>
          </a:xfrm>
        </p:grpSpPr>
        <p:pic>
          <p:nvPicPr>
            <p:cNvPr id="19" name="Picture 18"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0" name="Picture 19"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1" name="Rectangle 20"/>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2869895"/>
            <a:ext cx="688915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531639" y="4232172"/>
            <a:ext cx="688915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65810" y="5936188"/>
            <a:ext cx="2057400" cy="365125"/>
          </a:xfrm>
        </p:spPr>
        <p:txBody>
          <a:bodyPr/>
          <a:lstStyle/>
          <a:p>
            <a:fld id="{781A8085-18D1-4091-8AD3-81F140965EFC}" type="datetime1">
              <a:rPr lang="en-US" smtClean="0"/>
              <a:pPr/>
              <a:t>1/23/2021</a:t>
            </a:fld>
            <a:endParaRPr lang="en-US"/>
          </a:p>
        </p:txBody>
      </p:sp>
      <p:sp>
        <p:nvSpPr>
          <p:cNvPr id="5" name="Footer Placeholder 4"/>
          <p:cNvSpPr>
            <a:spLocks noGrp="1"/>
          </p:cNvSpPr>
          <p:nvPr>
            <p:ph type="ftr" sz="quarter" idx="11"/>
          </p:nvPr>
        </p:nvSpPr>
        <p:spPr>
          <a:xfrm>
            <a:off x="533400" y="5936189"/>
            <a:ext cx="4834673" cy="365125"/>
          </a:xfrm>
        </p:spPr>
        <p:txBody>
          <a:bodyPr/>
          <a:lstStyle/>
          <a:p>
            <a:endParaRPr lang="en-US"/>
          </a:p>
        </p:txBody>
      </p:sp>
      <p:sp>
        <p:nvSpPr>
          <p:cNvPr id="6" name="Slide Number Placeholder 5"/>
          <p:cNvSpPr>
            <a:spLocks noGrp="1"/>
          </p:cNvSpPr>
          <p:nvPr>
            <p:ph type="sldNum" sz="quarter" idx="12"/>
          </p:nvPr>
        </p:nvSpPr>
        <p:spPr>
          <a:xfrm>
            <a:off x="7856438" y="2869896"/>
            <a:ext cx="1149836" cy="1090789"/>
          </a:xfrm>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12102290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3400" y="753228"/>
            <a:ext cx="6887390" cy="108093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33400" y="2336873"/>
            <a:ext cx="3357899"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061128" y="2336873"/>
            <a:ext cx="3359661"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ACD35F7-97F8-4D2E-B83D-158766068E0A}" type="datetime1">
              <a:rPr lang="en-US" smtClean="0"/>
              <a:pPr/>
              <a:t>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4254632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28" name="Group 27"/>
          <p:cNvGrpSpPr/>
          <p:nvPr/>
        </p:nvGrpSpPr>
        <p:grpSpPr>
          <a:xfrm>
            <a:off x="0" y="609600"/>
            <a:ext cx="9161969" cy="1677035"/>
            <a:chOff x="0" y="2895600"/>
            <a:chExt cx="9161969" cy="1677035"/>
          </a:xfrm>
        </p:grpSpPr>
        <p:pic>
          <p:nvPicPr>
            <p:cNvPr id="29" name="Picture 28"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0" name="Picture 29"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1" name="Rectangle 30"/>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31"/>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30"/>
            <a:ext cx="6896534"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0988" y="2336874"/>
            <a:ext cx="3145080"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1638" y="3030009"/>
            <a:ext cx="336704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82646" y="2336873"/>
            <a:ext cx="3145527"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061129" y="3030009"/>
            <a:ext cx="3367044"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03EFADE-B1F7-484F-89D9-3E148D53B52B}" type="datetime1">
              <a:rPr lang="en-US" smtClean="0"/>
              <a:pPr/>
              <a:t>1/23/2021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2606824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p:cNvGrpSpPr/>
          <p:nvPr/>
        </p:nvGrpSpPr>
        <p:grpSpPr>
          <a:xfrm>
            <a:off x="0" y="609600"/>
            <a:ext cx="9161969" cy="1677035"/>
            <a:chOff x="0" y="2895600"/>
            <a:chExt cx="9161969" cy="1677035"/>
          </a:xfrm>
        </p:grpSpPr>
        <p:pic>
          <p:nvPicPr>
            <p:cNvPr id="16" name="Picture 15"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7" name="Picture 16"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18" name="Rectangle 17"/>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09F378E-9541-4F7D-BD6F-302448FBBB81}" type="datetime1">
              <a:rPr lang="en-US" smtClean="0"/>
              <a:pPr/>
              <a:t>1/23/2021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1040674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12" name="Picture 11" descr="HD-ShadowShort.png"/>
          <p:cNvPicPr>
            <a:picLocks noChangeAspect="1"/>
          </p:cNvPicPr>
          <p:nvPr/>
        </p:nvPicPr>
        <p:blipFill rotWithShape="1">
          <a:blip r:embed="rId2">
            <a:extLst>
              <a:ext uri="{28A0092B-C50C-407E-A947-70E740481C1C}">
                <a14:useLocalDpi xmlns:a14="http://schemas.microsoft.com/office/drawing/2010/main" val="0"/>
              </a:ext>
            </a:extLst>
          </a:blip>
          <a:srcRect r="9871"/>
          <a:stretch/>
        </p:blipFill>
        <p:spPr>
          <a:xfrm>
            <a:off x="7717217" y="1973262"/>
            <a:ext cx="1444752" cy="144270"/>
          </a:xfrm>
          <a:prstGeom prst="rect">
            <a:avLst/>
          </a:prstGeom>
        </p:spPr>
      </p:pic>
      <p:sp>
        <p:nvSpPr>
          <p:cNvPr id="14" name="Rectangle 13"/>
          <p:cNvSpPr/>
          <p:nvPr/>
        </p:nvSpPr>
        <p:spPr>
          <a:xfrm>
            <a:off x="7710769" y="609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7E26370F-658E-452B-A4D5-DB4240E0AF51}" type="datetime1">
              <a:rPr lang="en-US" smtClean="0"/>
              <a:pPr/>
              <a:t>1/23/2021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872529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7"/>
            <a:ext cx="6896534"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3514385" y="2336874"/>
            <a:ext cx="3913788"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3401" y="2336873"/>
            <a:ext cx="2796240"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18E6F0-0C4F-4052-A284-495110A822E2}" type="datetime1">
              <a:rPr lang="en-US" smtClean="0"/>
              <a:pPr/>
              <a:t>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987471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bwMode="ltGray">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8"/>
            <a:ext cx="6896534"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10956" y="2336874"/>
            <a:ext cx="3917217"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531638" y="2336874"/>
            <a:ext cx="2798487"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4C22A7-5E39-4CEE-A6B3-52DA5303DD53}" type="datetime1">
              <a:rPr lang="en-US" smtClean="0"/>
              <a:pPr/>
              <a:t>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2A8C5E-5ACC-4DAB-B41C-5718F8C58B6D}" type="slidenum">
              <a:rPr lang="en-US" smtClean="0"/>
              <a:pPr/>
              <a:t>‹#›</a:t>
            </a:fld>
            <a:endParaRPr lang="en-US"/>
          </a:p>
        </p:txBody>
      </p:sp>
    </p:spTree>
    <p:extLst>
      <p:ext uri="{BB962C8B-B14F-4D97-AF65-F5344CB8AC3E}">
        <p14:creationId xmlns:p14="http://schemas.microsoft.com/office/powerpoint/2010/main" val="33520637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7" name="Picture 3" descr="C:\Users\James\Desktop\msft\Berlin\build Assets\hashOverlaySD-FullResolve.png"/>
          <p:cNvPicPr>
            <a:picLocks noChangeAspect="1" noChangeArrowheads="1"/>
          </p:cNvPicPr>
          <p:nvPr/>
        </p:nvPicPr>
        <p:blipFill>
          <a:blip r:embed="rId19">
            <a:alphaModFix amt="10000"/>
            <a:extLst>
              <a:ext uri="{28A0092B-C50C-407E-A947-70E740481C1C}">
                <a14:useLocalDpi xmlns:a14="http://schemas.microsoft.com/office/drawing/2010/main" val="0"/>
              </a:ext>
            </a:extLst>
          </a:blip>
          <a:srcRect/>
          <a:stretch>
            <a:fillRect/>
          </a:stretch>
        </p:blipFill>
        <p:spPr bwMode="auto">
          <a:xfrm>
            <a:off x="0" y="1"/>
            <a:ext cx="9144000" cy="6858000"/>
          </a:xfrm>
          <a:prstGeom prst="rect">
            <a:avLst/>
          </a:prstGeom>
          <a:extLst>
            <a:ext uri="{909E8E84-426E-40dd-AFC4-6F175D3DCCD1}">
              <a14:hiddenFill xmlns:a14="http://schemas.microsoft.com/office/drawing/2010/main" xmlns="">
                <a:solidFill>
                  <a:srgbClr val="FFFFFF"/>
                </a:solidFill>
              </a14:hiddenFill>
            </a:ext>
          </a:extLst>
        </p:spPr>
      </p:pic>
      <p:sp>
        <p:nvSpPr>
          <p:cNvPr id="2" name="Title Placeholder 1"/>
          <p:cNvSpPr>
            <a:spLocks noGrp="1"/>
          </p:cNvSpPr>
          <p:nvPr>
            <p:ph type="title"/>
          </p:nvPr>
        </p:nvSpPr>
        <p:spPr>
          <a:xfrm>
            <a:off x="531639" y="753228"/>
            <a:ext cx="6896534"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3400" y="2336873"/>
            <a:ext cx="6887389"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67881" y="5936188"/>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68188C4-8F03-4988-A683-AFCBDCFC6ED7}" type="datetime1">
              <a:rPr lang="en-US" smtClean="0"/>
              <a:pPr/>
              <a:t>1/23/2021</a:t>
            </a:fld>
            <a:endParaRPr lang="en-US"/>
          </a:p>
        </p:txBody>
      </p:sp>
      <p:sp>
        <p:nvSpPr>
          <p:cNvPr id="5" name="Footer Placeholder 4"/>
          <p:cNvSpPr>
            <a:spLocks noGrp="1"/>
          </p:cNvSpPr>
          <p:nvPr>
            <p:ph type="ftr" sz="quarter" idx="3"/>
          </p:nvPr>
        </p:nvSpPr>
        <p:spPr>
          <a:xfrm>
            <a:off x="533400" y="5936189"/>
            <a:ext cx="4834673"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848600" y="753228"/>
            <a:ext cx="1157674"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DC2A8C5E-5ACC-4DAB-B41C-5718F8C58B6D}" type="slidenum">
              <a:rPr lang="en-US" smtClean="0"/>
              <a:pPr/>
              <a:t>‹#›</a:t>
            </a:fld>
            <a:endParaRPr lang="en-US"/>
          </a:p>
        </p:txBody>
      </p:sp>
    </p:spTree>
    <p:extLst>
      <p:ext uri="{BB962C8B-B14F-4D97-AF65-F5344CB8AC3E}">
        <p14:creationId xmlns:p14="http://schemas.microsoft.com/office/powerpoint/2010/main" val="74910300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 y="2049380"/>
            <a:ext cx="7619999" cy="2057399"/>
          </a:xfrm>
        </p:spPr>
        <p:txBody>
          <a:bodyPr/>
          <a:lstStyle/>
          <a:p>
            <a:pPr algn="l"/>
            <a:r>
              <a:rPr lang="en-GB" sz="4000" b="1" u="sng" dirty="0"/>
              <a:t>Medical Store-Distributor-Consumer Network </a:t>
            </a:r>
            <a:endParaRPr lang="en-US" sz="4000"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371600" y="4343400"/>
            <a:ext cx="6400800" cy="1524000"/>
          </a:xfrm>
        </p:spPr>
        <p:txBody>
          <a:bodyPr>
            <a:normAutofit fontScale="85000" lnSpcReduction="20000"/>
          </a:bodyPr>
          <a:lstStyle/>
          <a:p>
            <a:pPr algn="ctr"/>
            <a:r>
              <a:rPr lang="en-US" b="1" u="sng" dirty="0">
                <a:latin typeface="Times New Roman" panose="02020603050405020304" pitchFamily="18" charset="0"/>
                <a:cs typeface="Times New Roman" panose="02020603050405020304" pitchFamily="18" charset="0"/>
              </a:rPr>
              <a:t>Abdulla Iqbal FA17-BSE-030</a:t>
            </a:r>
          </a:p>
          <a:p>
            <a:pPr algn="ctr"/>
            <a:r>
              <a:rPr lang="en-US" b="1" u="sng" dirty="0" err="1">
                <a:latin typeface="Times New Roman" panose="02020603050405020304" pitchFamily="18" charset="0"/>
                <a:cs typeface="Times New Roman" panose="02020603050405020304" pitchFamily="18" charset="0"/>
              </a:rPr>
              <a:t>Armaghan</a:t>
            </a:r>
            <a:r>
              <a:rPr lang="en-US" b="1" u="sng" dirty="0">
                <a:latin typeface="Times New Roman" panose="02020603050405020304" pitchFamily="18" charset="0"/>
                <a:cs typeface="Times New Roman" panose="02020603050405020304" pitchFamily="18" charset="0"/>
              </a:rPr>
              <a:t> Hassan FA17-BSE-045</a:t>
            </a:r>
          </a:p>
          <a:p>
            <a:pPr algn="ctr"/>
            <a:r>
              <a:rPr lang="en-US" b="1" u="sng" dirty="0">
                <a:latin typeface="Times New Roman" panose="02020603050405020304" pitchFamily="18" charset="0"/>
                <a:cs typeface="Times New Roman" panose="02020603050405020304" pitchFamily="18" charset="0"/>
              </a:rPr>
              <a:t>Majid </a:t>
            </a:r>
            <a:r>
              <a:rPr lang="en-US" b="1" u="sng" dirty="0" err="1">
                <a:latin typeface="Times New Roman" panose="02020603050405020304" pitchFamily="18" charset="0"/>
                <a:cs typeface="Times New Roman" panose="02020603050405020304" pitchFamily="18" charset="0"/>
              </a:rPr>
              <a:t>Durani</a:t>
            </a:r>
            <a:r>
              <a:rPr lang="en-US" b="1" u="sng" dirty="0">
                <a:latin typeface="Times New Roman" panose="02020603050405020304" pitchFamily="18" charset="0"/>
                <a:cs typeface="Times New Roman" panose="02020603050405020304" pitchFamily="18" charset="0"/>
              </a:rPr>
              <a:t> FA17-BSE-021</a:t>
            </a:r>
          </a:p>
          <a:p>
            <a:pPr algn="ctr"/>
            <a:endParaRPr lang="en-US" b="1" u="sng" dirty="0">
              <a:latin typeface="Times New Roman" panose="02020603050405020304" pitchFamily="18" charset="0"/>
              <a:cs typeface="Times New Roman" panose="02020603050405020304" pitchFamily="18" charset="0"/>
            </a:endParaRPr>
          </a:p>
          <a:p>
            <a:pPr algn="ctr"/>
            <a:r>
              <a:rPr lang="en-US" b="1" u="sng" dirty="0">
                <a:latin typeface="Times New Roman" panose="02020603050405020304" pitchFamily="18" charset="0"/>
                <a:cs typeface="Times New Roman" panose="02020603050405020304" pitchFamily="18" charset="0"/>
              </a:rPr>
              <a:t>Supervisor: Sir Kashif Nasir</a:t>
            </a:r>
          </a:p>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1</a:t>
            </a:fld>
            <a:endParaRPr lang="en-US" dirty="0">
              <a:latin typeface="Times New Roman" panose="02020603050405020304" pitchFamily="18" charset="0"/>
              <a:cs typeface="Times New Roman" panose="02020603050405020304" pitchFamily="18" charset="0"/>
            </a:endParaRPr>
          </a:p>
        </p:txBody>
      </p:sp>
      <p:pic>
        <p:nvPicPr>
          <p:cNvPr id="13314"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393773" y="5791200"/>
            <a:ext cx="996315" cy="996315"/>
          </a:xfrm>
          <a:prstGeom prst="rect">
            <a:avLst/>
          </a:prstGeom>
          <a:noFill/>
        </p:spPr>
      </p:pic>
      <p:sp>
        <p:nvSpPr>
          <p:cNvPr id="6" name="Subtitle 2"/>
          <p:cNvSpPr txBox="1">
            <a:spLocks/>
          </p:cNvSpPr>
          <p:nvPr/>
        </p:nvSpPr>
        <p:spPr>
          <a:xfrm>
            <a:off x="1371600" y="5791200"/>
            <a:ext cx="6400800" cy="990600"/>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800" b="0" i="0" u="none" strike="noStrike" kern="1200" cap="none" spc="0" normalizeH="0" baseline="0" noProof="0" dirty="0">
                <a:ln>
                  <a:noFill/>
                </a:ln>
                <a:solidFill>
                  <a:schemeClr val="tx1">
                    <a:tint val="75000"/>
                  </a:schemeClr>
                </a:solidFill>
                <a:effectLst/>
                <a:uLnTx/>
                <a:uFillTx/>
                <a:latin typeface="Times New Roman" panose="02020603050405020304" pitchFamily="18" charset="0"/>
                <a:cs typeface="Times New Roman" panose="02020603050405020304" pitchFamily="18" charset="0"/>
              </a:rPr>
              <a:t>Department of Computer</a:t>
            </a:r>
            <a:r>
              <a:rPr kumimoji="0" lang="en-US" sz="2800" b="0" i="0" u="none" strike="noStrike" kern="1200" cap="none" spc="0" normalizeH="0" noProof="0" dirty="0">
                <a:ln>
                  <a:noFill/>
                </a:ln>
                <a:solidFill>
                  <a:schemeClr val="tx1">
                    <a:tint val="75000"/>
                  </a:schemeClr>
                </a:solidFill>
                <a:effectLst/>
                <a:uLnTx/>
                <a:uFillTx/>
                <a:latin typeface="Times New Roman" panose="02020603050405020304" pitchFamily="18" charset="0"/>
                <a:cs typeface="Times New Roman" panose="02020603050405020304" pitchFamily="18" charset="0"/>
              </a:rPr>
              <a:t> Science</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200" baseline="0" dirty="0">
                <a:solidFill>
                  <a:schemeClr val="tx1">
                    <a:tint val="75000"/>
                  </a:schemeClr>
                </a:solidFill>
                <a:latin typeface="Times New Roman" panose="02020603050405020304" pitchFamily="18" charset="0"/>
                <a:cs typeface="Times New Roman" panose="02020603050405020304" pitchFamily="18" charset="0"/>
              </a:rPr>
              <a:t>COMSATS</a:t>
            </a:r>
            <a:r>
              <a:rPr lang="en-US" sz="2200" dirty="0">
                <a:solidFill>
                  <a:schemeClr val="tx1">
                    <a:tint val="75000"/>
                  </a:schemeClr>
                </a:solidFill>
                <a:latin typeface="Times New Roman" panose="02020603050405020304" pitchFamily="18" charset="0"/>
                <a:cs typeface="Times New Roman" panose="02020603050405020304" pitchFamily="18" charset="0"/>
              </a:rPr>
              <a:t> University Islamabad, Abbottabad Campus</a:t>
            </a:r>
            <a:endParaRPr kumimoji="0" lang="en-US" sz="2200" b="0" i="0" u="none" strike="noStrike" kern="1200" cap="none" spc="0" normalizeH="0" baseline="0" noProof="0" dirty="0">
              <a:ln>
                <a:noFill/>
              </a:ln>
              <a:solidFill>
                <a:schemeClr val="tx1">
                  <a:tint val="75000"/>
                </a:schemeClr>
              </a:solidFill>
              <a:effectLst/>
              <a:uLnTx/>
              <a:uFillTx/>
              <a:latin typeface="Times New Roman" panose="02020603050405020304" pitchFamily="18" charset="0"/>
              <a:cs typeface="Times New Roman" panose="02020603050405020304" pitchFamily="18" charset="0"/>
            </a:endParaRPr>
          </a:p>
        </p:txBody>
      </p:sp>
      <p:sp>
        <p:nvSpPr>
          <p:cNvPr id="7" name="TextBox 1"/>
          <p:cNvSpPr txBox="1">
            <a:spLocks noChangeArrowheads="1"/>
          </p:cNvSpPr>
          <p:nvPr/>
        </p:nvSpPr>
        <p:spPr bwMode="auto">
          <a:xfrm>
            <a:off x="1066800" y="381000"/>
            <a:ext cx="6858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GB" sz="2800" dirty="0">
                <a:latin typeface="Times New Roman" panose="02020603050405020304" pitchFamily="18" charset="0"/>
                <a:cs typeface="Times New Roman" panose="02020603050405020304" pitchFamily="18" charset="0"/>
              </a:rPr>
              <a:t>Design and 30% Presentation Template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Use Case Diagram </a:t>
            </a:r>
          </a:p>
        </p:txBody>
      </p:sp>
      <p:pic>
        <p:nvPicPr>
          <p:cNvPr id="5" name="Content Placeholder 5" descr="Diagram&#10;&#10;Description automatically generated">
            <a:extLst>
              <a:ext uri="{FF2B5EF4-FFF2-40B4-BE49-F238E27FC236}">
                <a16:creationId xmlns:a16="http://schemas.microsoft.com/office/drawing/2014/main" id="{8E4CDCD6-D1CF-4FB2-B12E-ECA3D7A6E1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 y="2057400"/>
            <a:ext cx="8763000" cy="4724400"/>
          </a:xfrm>
        </p:spPr>
      </p:pic>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10</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Class Diagram </a:t>
            </a:r>
          </a:p>
        </p:txBody>
      </p:sp>
      <p:pic>
        <p:nvPicPr>
          <p:cNvPr id="6" name="Content Placeholder 5" descr="Graphical user interface, timeline&#10;&#10;Description automatically generated">
            <a:extLst>
              <a:ext uri="{FF2B5EF4-FFF2-40B4-BE49-F238E27FC236}">
                <a16:creationId xmlns:a16="http://schemas.microsoft.com/office/drawing/2014/main" id="{F45E12AA-5082-4FE6-A9BF-75CC912ED8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 y="2057400"/>
            <a:ext cx="8853874" cy="4648200"/>
          </a:xfrm>
        </p:spPr>
      </p:pic>
      <p:sp>
        <p:nvSpPr>
          <p:cNvPr id="4" name="Slide Number Placeholder 3"/>
          <p:cNvSpPr>
            <a:spLocks noGrp="1"/>
          </p:cNvSpPr>
          <p:nvPr>
            <p:ph type="sldNum" sz="quarter" idx="12"/>
          </p:nvPr>
        </p:nvSpPr>
        <p:spPr/>
        <p:txBody>
          <a:bodyPr/>
          <a:lstStyle/>
          <a:p>
            <a:fld id="{DC2A8C5E-5ACC-4DAB-B41C-5718F8C58B6D}" type="slidenum">
              <a:rPr lang="en-US" smtClean="0"/>
              <a:pPr/>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Sequence Diagram </a:t>
            </a:r>
          </a:p>
        </p:txBody>
      </p:sp>
      <p:pic>
        <p:nvPicPr>
          <p:cNvPr id="6" name="Content Placeholder 5" descr="Timeline&#10;&#10;Description automatically generated">
            <a:extLst>
              <a:ext uri="{FF2B5EF4-FFF2-40B4-BE49-F238E27FC236}">
                <a16:creationId xmlns:a16="http://schemas.microsoft.com/office/drawing/2014/main" id="{9CD50320-CE05-4D44-9F88-652C50C925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 y="2133600"/>
            <a:ext cx="8853874" cy="4572000"/>
          </a:xfrm>
        </p:spPr>
      </p:pic>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12</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Sequence Diagram </a:t>
            </a:r>
          </a:p>
        </p:txBody>
      </p:sp>
      <p:pic>
        <p:nvPicPr>
          <p:cNvPr id="8" name="Content Placeholder 7" descr="Diagram&#10;&#10;Description automatically generated">
            <a:extLst>
              <a:ext uri="{FF2B5EF4-FFF2-40B4-BE49-F238E27FC236}">
                <a16:creationId xmlns:a16="http://schemas.microsoft.com/office/drawing/2014/main" id="{1624D6A3-3FE9-4247-B7CC-F8875A2EEBC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600" y="2057400"/>
            <a:ext cx="8686800" cy="4648200"/>
          </a:xfrm>
        </p:spPr>
      </p:pic>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13</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29275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Sequence Diagram </a:t>
            </a:r>
          </a:p>
        </p:txBody>
      </p:sp>
      <p:pic>
        <p:nvPicPr>
          <p:cNvPr id="7" name="Content Placeholder 6" descr="Diagram, timeline&#10;&#10;Description automatically generated">
            <a:extLst>
              <a:ext uri="{FF2B5EF4-FFF2-40B4-BE49-F238E27FC236}">
                <a16:creationId xmlns:a16="http://schemas.microsoft.com/office/drawing/2014/main" id="{3143B64A-CB25-4DF7-AB9B-DBB4BC23FEC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 y="2057400"/>
            <a:ext cx="8686800" cy="4679950"/>
          </a:xfrm>
        </p:spPr>
      </p:pic>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14</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45047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Sequence Diagram </a:t>
            </a:r>
          </a:p>
        </p:txBody>
      </p:sp>
      <p:pic>
        <p:nvPicPr>
          <p:cNvPr id="8" name="Content Placeholder 7" descr="Diagram&#10;&#10;Description automatically generated">
            <a:extLst>
              <a:ext uri="{FF2B5EF4-FFF2-40B4-BE49-F238E27FC236}">
                <a16:creationId xmlns:a16="http://schemas.microsoft.com/office/drawing/2014/main" id="{730E9EE8-A83B-4C92-AC0B-90B7DC9F83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 y="2057400"/>
            <a:ext cx="8853874" cy="4724400"/>
          </a:xfrm>
        </p:spPr>
      </p:pic>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15</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7261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System Sequence Diagram </a:t>
            </a:r>
          </a:p>
        </p:txBody>
      </p:sp>
      <p:pic>
        <p:nvPicPr>
          <p:cNvPr id="6" name="Content Placeholder 5" descr="A picture containing diagram&#10;&#10;Description automatically generated">
            <a:extLst>
              <a:ext uri="{FF2B5EF4-FFF2-40B4-BE49-F238E27FC236}">
                <a16:creationId xmlns:a16="http://schemas.microsoft.com/office/drawing/2014/main" id="{F5E2E6A7-991C-4A11-A0D5-65A5F92BD96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00" y="2133600"/>
            <a:ext cx="8930074" cy="4572000"/>
          </a:xfrm>
        </p:spPr>
      </p:pic>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16</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System Sequence Diagram </a:t>
            </a:r>
          </a:p>
        </p:txBody>
      </p:sp>
      <p:pic>
        <p:nvPicPr>
          <p:cNvPr id="6" name="Content Placeholder 5" descr="Table&#10;&#10;Description automatically generated">
            <a:extLst>
              <a:ext uri="{FF2B5EF4-FFF2-40B4-BE49-F238E27FC236}">
                <a16:creationId xmlns:a16="http://schemas.microsoft.com/office/drawing/2014/main" id="{C486A8FD-3523-4219-A509-8253C00EC5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 y="2133600"/>
            <a:ext cx="8853873" cy="4572000"/>
          </a:xfrm>
        </p:spPr>
      </p:pic>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17</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17899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Activity/State Machine Diagram </a:t>
            </a:r>
          </a:p>
        </p:txBody>
      </p:sp>
      <p:pic>
        <p:nvPicPr>
          <p:cNvPr id="6" name="Content Placeholder 5" descr="Timeline&#10;&#10;Description automatically generated">
            <a:extLst>
              <a:ext uri="{FF2B5EF4-FFF2-40B4-BE49-F238E27FC236}">
                <a16:creationId xmlns:a16="http://schemas.microsoft.com/office/drawing/2014/main" id="{41EC387F-F3E6-480D-8524-154E5E842EB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7800" y="2057400"/>
            <a:ext cx="12039600" cy="4724400"/>
          </a:xfrm>
        </p:spPr>
      </p:pic>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18</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ER Diagram </a:t>
            </a: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19</a:t>
            </a:fld>
            <a:endParaRPr lang="en-US">
              <a:latin typeface="Times New Roman" panose="02020603050405020304" pitchFamily="18" charset="0"/>
              <a:cs typeface="Times New Roman" panose="02020603050405020304" pitchFamily="18" charset="0"/>
            </a:endParaRPr>
          </a:p>
        </p:txBody>
      </p:sp>
      <p:pic>
        <p:nvPicPr>
          <p:cNvPr id="8" name="Content Placeholder 7" descr="Chart, diagram, box and whisker chart&#10;&#10;Description automatically generated">
            <a:extLst>
              <a:ext uri="{FF2B5EF4-FFF2-40B4-BE49-F238E27FC236}">
                <a16:creationId xmlns:a16="http://schemas.microsoft.com/office/drawing/2014/main" id="{AFF1DCC8-B267-426E-8A66-5A5BCDEC5F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 y="2133600"/>
            <a:ext cx="8853874" cy="4572000"/>
          </a:xfr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Agenda of the Presentation</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Agenda of the presentation is to study the following:</a:t>
            </a:r>
          </a:p>
          <a:p>
            <a:pPr lvl="1"/>
            <a:r>
              <a:rPr lang="en-US" dirty="0">
                <a:latin typeface="Times New Roman" panose="02020603050405020304" pitchFamily="18" charset="0"/>
                <a:cs typeface="Times New Roman" panose="02020603050405020304" pitchFamily="18" charset="0"/>
              </a:rPr>
              <a:t>Software Requirement Document</a:t>
            </a:r>
          </a:p>
          <a:p>
            <a:pPr lvl="1"/>
            <a:r>
              <a:rPr lang="en-US" dirty="0">
                <a:latin typeface="Times New Roman" panose="02020603050405020304" pitchFamily="18" charset="0"/>
                <a:cs typeface="Times New Roman" panose="02020603050405020304" pitchFamily="18" charset="0"/>
              </a:rPr>
              <a:t>Software Design Document</a:t>
            </a: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2</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Package Diagram </a:t>
            </a:r>
          </a:p>
        </p:txBody>
      </p:sp>
      <p:pic>
        <p:nvPicPr>
          <p:cNvPr id="6" name="Content Placeholder 5">
            <a:extLst>
              <a:ext uri="{FF2B5EF4-FFF2-40B4-BE49-F238E27FC236}">
                <a16:creationId xmlns:a16="http://schemas.microsoft.com/office/drawing/2014/main" id="{C36BB470-C0EA-459C-BC7E-198F89D236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7726" y="2133600"/>
            <a:ext cx="8868548" cy="4572000"/>
          </a:xfrm>
        </p:spPr>
      </p:pic>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20</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Deployment Diagram </a:t>
            </a:r>
          </a:p>
        </p:txBody>
      </p:sp>
      <p:pic>
        <p:nvPicPr>
          <p:cNvPr id="6" name="Content Placeholder 5" descr="Diagram&#10;&#10;Description automatically generated">
            <a:extLst>
              <a:ext uri="{FF2B5EF4-FFF2-40B4-BE49-F238E27FC236}">
                <a16:creationId xmlns:a16="http://schemas.microsoft.com/office/drawing/2014/main" id="{746D7FF7-EDE8-4572-BF63-D986AAA8F96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4800" y="2336800"/>
            <a:ext cx="8229600" cy="4368800"/>
          </a:xfrm>
        </p:spPr>
      </p:pic>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21</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Schedule </a:t>
            </a:r>
          </a:p>
        </p:txBody>
      </p:sp>
      <p:pic>
        <p:nvPicPr>
          <p:cNvPr id="6" name="Content Placeholder 5" descr="Chart&#10;&#10;Description automatically generated">
            <a:extLst>
              <a:ext uri="{FF2B5EF4-FFF2-40B4-BE49-F238E27FC236}">
                <a16:creationId xmlns:a16="http://schemas.microsoft.com/office/drawing/2014/main" id="{D4D8113B-4047-4569-86A6-C2D4AA0815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00" y="2057400"/>
            <a:ext cx="8930074" cy="4724400"/>
          </a:xfrm>
        </p:spPr>
      </p:pic>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22</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Details of 1</a:t>
            </a:r>
            <a:r>
              <a:rPr lang="en-US" baseline="30000" dirty="0">
                <a:latin typeface="Times New Roman" panose="02020603050405020304" pitchFamily="18" charset="0"/>
                <a:cs typeface="Times New Roman" panose="02020603050405020304" pitchFamily="18" charset="0"/>
              </a:rPr>
              <a:t>st</a:t>
            </a:r>
            <a:r>
              <a:rPr lang="en-US" dirty="0">
                <a:latin typeface="Times New Roman" panose="02020603050405020304" pitchFamily="18" charset="0"/>
                <a:cs typeface="Times New Roman" panose="02020603050405020304" pitchFamily="18" charset="0"/>
              </a:rPr>
              <a:t> Iteration (30%)</a:t>
            </a:r>
          </a:p>
        </p:txBody>
      </p:sp>
      <p:sp>
        <p:nvSpPr>
          <p:cNvPr id="3" name="Content Placeholder 2"/>
          <p:cNvSpPr>
            <a:spLocks noGrp="1"/>
          </p:cNvSpPr>
          <p:nvPr>
            <p:ph idx="1"/>
          </p:nvPr>
        </p:nvSpPr>
        <p:spPr/>
        <p:txBody>
          <a:bodyPr/>
          <a:lstStyle/>
          <a:p>
            <a:r>
              <a:rPr lang="en-US" i="1" dirty="0">
                <a:latin typeface="Times New Roman" panose="02020603050405020304" pitchFamily="18" charset="0"/>
                <a:cs typeface="Times New Roman" panose="02020603050405020304" pitchFamily="18" charset="0"/>
              </a:rPr>
              <a:t>SRS</a:t>
            </a:r>
          </a:p>
          <a:p>
            <a:r>
              <a:rPr lang="en-US" i="1" dirty="0">
                <a:latin typeface="Times New Roman" panose="02020603050405020304" pitchFamily="18" charset="0"/>
                <a:cs typeface="Times New Roman" panose="02020603050405020304" pitchFamily="18" charset="0"/>
              </a:rPr>
              <a:t>SDD</a:t>
            </a:r>
          </a:p>
          <a:p>
            <a:r>
              <a:rPr lang="en-US" i="1" dirty="0">
                <a:latin typeface="Times New Roman" panose="02020603050405020304" pitchFamily="18" charset="0"/>
                <a:cs typeface="Times New Roman" panose="02020603050405020304" pitchFamily="18" charset="0"/>
              </a:rPr>
              <a:t>Database</a:t>
            </a:r>
          </a:p>
          <a:p>
            <a:r>
              <a:rPr lang="en-US" i="1" dirty="0">
                <a:latin typeface="Times New Roman" panose="02020603050405020304" pitchFamily="18" charset="0"/>
                <a:cs typeface="Times New Roman" panose="02020603050405020304" pitchFamily="18" charset="0"/>
              </a:rPr>
              <a:t>Online Store</a:t>
            </a: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23</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25257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Details of 2</a:t>
            </a:r>
            <a:r>
              <a:rPr lang="en-US" baseline="30000" dirty="0">
                <a:latin typeface="Times New Roman" panose="02020603050405020304" pitchFamily="18" charset="0"/>
                <a:cs typeface="Times New Roman" panose="02020603050405020304" pitchFamily="18" charset="0"/>
              </a:rPr>
              <a:t>nd</a:t>
            </a:r>
            <a:r>
              <a:rPr lang="en-US" dirty="0">
                <a:latin typeface="Times New Roman" panose="02020603050405020304" pitchFamily="18" charset="0"/>
                <a:cs typeface="Times New Roman" panose="02020603050405020304" pitchFamily="18" charset="0"/>
              </a:rPr>
              <a:t> Iteration (50%)</a:t>
            </a:r>
          </a:p>
        </p:txBody>
      </p:sp>
      <p:sp>
        <p:nvSpPr>
          <p:cNvPr id="3" name="Content Placeholder 2"/>
          <p:cNvSpPr>
            <a:spLocks noGrp="1"/>
          </p:cNvSpPr>
          <p:nvPr>
            <p:ph idx="1"/>
          </p:nvPr>
        </p:nvSpPr>
        <p:spPr/>
        <p:txBody>
          <a:bodyPr/>
          <a:lstStyle/>
          <a:p>
            <a:r>
              <a:rPr lang="en-US" i="1" dirty="0">
                <a:latin typeface="Times New Roman" panose="02020603050405020304" pitchFamily="18" charset="0"/>
                <a:cs typeface="Times New Roman" panose="02020603050405020304" pitchFamily="18" charset="0"/>
              </a:rPr>
              <a:t>Point of sale</a:t>
            </a:r>
          </a:p>
          <a:p>
            <a:r>
              <a:rPr lang="en-US" i="1" dirty="0">
                <a:latin typeface="Times New Roman" panose="02020603050405020304" pitchFamily="18" charset="0"/>
                <a:cs typeface="Times New Roman" panose="02020603050405020304" pitchFamily="18" charset="0"/>
              </a:rPr>
              <a:t>Inventory Management</a:t>
            </a:r>
          </a:p>
          <a:p>
            <a:r>
              <a:rPr lang="en-US" i="1" dirty="0">
                <a:latin typeface="Times New Roman" panose="02020603050405020304" pitchFamily="18" charset="0"/>
                <a:cs typeface="Times New Roman" panose="02020603050405020304" pitchFamily="18" charset="0"/>
              </a:rPr>
              <a:t>Reports Generation</a:t>
            </a: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24</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25257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971800"/>
            <a:ext cx="8229600" cy="3154363"/>
          </a:xfrm>
        </p:spPr>
        <p:txBody>
          <a:bodyPr>
            <a:normAutofit/>
          </a:bodyPr>
          <a:lstStyle/>
          <a:p>
            <a:pPr marL="0" indent="0" algn="ctr">
              <a:buNone/>
            </a:pPr>
            <a:r>
              <a:rPr lang="en-US" sz="8800" dirty="0">
                <a:latin typeface="Times New Roman" panose="02020603050405020304" pitchFamily="18" charset="0"/>
                <a:cs typeface="Times New Roman" panose="02020603050405020304" pitchFamily="18" charset="0"/>
              </a:rPr>
              <a:t>The End</a:t>
            </a: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25</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Brief Introduction</a:t>
            </a:r>
          </a:p>
        </p:txBody>
      </p:sp>
      <p:sp>
        <p:nvSpPr>
          <p:cNvPr id="3" name="Content Placeholder 2"/>
          <p:cNvSpPr>
            <a:spLocks noGrp="1"/>
          </p:cNvSpPr>
          <p:nvPr>
            <p:ph idx="1"/>
          </p:nvPr>
        </p:nvSpPr>
        <p:spPr/>
        <p:txBody>
          <a:bodyPr>
            <a:normAutofit fontScale="92500" lnSpcReduction="10000"/>
          </a:bodyPr>
          <a:lstStyle/>
          <a:p>
            <a:pPr algn="just"/>
            <a:r>
              <a:rPr lang="en-GB" dirty="0"/>
              <a:t>The Medical Store Distributor Consumer Network (MSDCN) is a medicine stock inventory system which will be used in Medical store and Pharmaceutical companies. This website will store details of medicine purchase and selling. The system will maintain purchases and selling detail w.r.t retailer and company. The system will consist of automatic billing and reporting module. Furthermore, the website will also help the shopkeeper to automatically place the order if the stock is short from the shop and will be able to see the status about his or her shipment.</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3</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Scope</a:t>
            </a:r>
          </a:p>
        </p:txBody>
      </p:sp>
      <p:sp>
        <p:nvSpPr>
          <p:cNvPr id="3" name="Content Placeholder 2"/>
          <p:cNvSpPr>
            <a:spLocks noGrp="1"/>
          </p:cNvSpPr>
          <p:nvPr>
            <p:ph idx="1"/>
          </p:nvPr>
        </p:nvSpPr>
        <p:spPr/>
        <p:txBody>
          <a:bodyPr>
            <a:normAutofit fontScale="92500"/>
          </a:bodyPr>
          <a:lstStyle/>
          <a:p>
            <a:pPr algn="just"/>
            <a:r>
              <a:rPr lang="en-US" sz="2100" dirty="0"/>
              <a:t>Our system will target Medicine market. </a:t>
            </a:r>
          </a:p>
          <a:p>
            <a:pPr algn="just"/>
            <a:r>
              <a:rPr lang="en-US" sz="2100" dirty="0"/>
              <a:t>The problem with current medicine market is that all the communication, transactions, order placing, and order delivery is based on paperwork and wire transfers which results in delays and no monitoring. </a:t>
            </a:r>
          </a:p>
          <a:p>
            <a:pPr algn="just"/>
            <a:r>
              <a:rPr lang="en-US" sz="2100" dirty="0"/>
              <a:t>Our system will provide online platform for both Medical Stores and Pharmaceutical Companies. </a:t>
            </a:r>
          </a:p>
          <a:p>
            <a:pPr algn="just"/>
            <a:r>
              <a:rPr lang="en-US" sz="2100" dirty="0"/>
              <a:t>It will allow them to monitor transaction, order details, order delivery status, point of sale details, inventory managements. </a:t>
            </a:r>
          </a:p>
          <a:p>
            <a:pPr algn="just"/>
            <a:r>
              <a:rPr lang="en-US" sz="2100" dirty="0"/>
              <a:t>Physical Order Delivery will not be covered by this system.</a:t>
            </a:r>
            <a:endParaRPr lang="en-PK" sz="2100" dirty="0"/>
          </a:p>
          <a:p>
            <a:endParaRPr lang="en-US" i="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4</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Functional Requirements</a:t>
            </a:r>
          </a:p>
        </p:txBody>
      </p:sp>
      <p:sp>
        <p:nvSpPr>
          <p:cNvPr id="3" name="Content Placeholder 2"/>
          <p:cNvSpPr>
            <a:spLocks noGrp="1"/>
          </p:cNvSpPr>
          <p:nvPr>
            <p:ph idx="1"/>
          </p:nvPr>
        </p:nvSpPr>
        <p:spPr>
          <a:xfrm>
            <a:off x="152400" y="2057400"/>
            <a:ext cx="8853874" cy="4495799"/>
          </a:xfrm>
        </p:spPr>
        <p:txBody>
          <a:bodyPr>
            <a:normAutofit fontScale="77500" lnSpcReduction="20000"/>
          </a:bodyPr>
          <a:lstStyle/>
          <a:p>
            <a:pPr algn="just"/>
            <a:r>
              <a:rPr lang="en-US" sz="1800" b="1" dirty="0">
                <a:latin typeface="Times New Roman" panose="02020603050405020304" pitchFamily="18" charset="0"/>
                <a:cs typeface="Times New Roman" panose="02020603050405020304" pitchFamily="18" charset="0"/>
              </a:rPr>
              <a:t>FR-1: </a:t>
            </a:r>
            <a:r>
              <a:rPr lang="en-US" sz="1800" dirty="0">
                <a:latin typeface="Times New Roman" panose="02020603050405020304" pitchFamily="18" charset="0"/>
                <a:cs typeface="Times New Roman" panose="02020603050405020304" pitchFamily="18" charset="0"/>
              </a:rPr>
              <a:t>A new user would be able to get register by proving the required credentials.</a:t>
            </a:r>
          </a:p>
          <a:p>
            <a:pPr algn="just"/>
            <a:r>
              <a:rPr lang="en-US" sz="1800" b="1" dirty="0">
                <a:latin typeface="Times New Roman" panose="02020603050405020304" pitchFamily="18" charset="0"/>
                <a:cs typeface="Times New Roman" panose="02020603050405020304" pitchFamily="18" charset="0"/>
              </a:rPr>
              <a:t>FR-2: </a:t>
            </a:r>
            <a:r>
              <a:rPr lang="en-US" sz="1800" dirty="0">
                <a:latin typeface="Times New Roman" panose="02020603050405020304" pitchFamily="18" charset="0"/>
                <a:cs typeface="Times New Roman" panose="02020603050405020304" pitchFamily="18" charset="0"/>
              </a:rPr>
              <a:t>User cannot login until Admin verifies them(Payment, License).</a:t>
            </a:r>
          </a:p>
          <a:p>
            <a:pPr algn="just"/>
            <a:r>
              <a:rPr lang="en-US" sz="1800" b="1" dirty="0">
                <a:latin typeface="Times New Roman" panose="02020603050405020304" pitchFamily="18" charset="0"/>
                <a:cs typeface="Times New Roman" panose="02020603050405020304" pitchFamily="18" charset="0"/>
              </a:rPr>
              <a:t>FR-3: </a:t>
            </a:r>
            <a:r>
              <a:rPr lang="en-US" sz="1800" dirty="0">
                <a:latin typeface="Times New Roman" panose="02020603050405020304" pitchFamily="18" charset="0"/>
                <a:cs typeface="Times New Roman" panose="02020603050405020304" pitchFamily="18" charset="0"/>
              </a:rPr>
              <a:t>User shall be able to select the desired package.</a:t>
            </a:r>
          </a:p>
          <a:p>
            <a:pPr algn="just"/>
            <a:r>
              <a:rPr lang="en-US" sz="1800" b="1" dirty="0">
                <a:latin typeface="Times New Roman" panose="02020603050405020304" pitchFamily="18" charset="0"/>
                <a:cs typeface="Times New Roman" panose="02020603050405020304" pitchFamily="18" charset="0"/>
              </a:rPr>
              <a:t>FR-4: </a:t>
            </a:r>
            <a:r>
              <a:rPr lang="en-US" sz="1800" dirty="0">
                <a:latin typeface="Times New Roman" panose="02020603050405020304" pitchFamily="18" charset="0"/>
                <a:cs typeface="Times New Roman" panose="02020603050405020304" pitchFamily="18" charset="0"/>
              </a:rPr>
              <a:t>User can register multiple times but Email, License No Must be different.</a:t>
            </a:r>
          </a:p>
          <a:p>
            <a:pPr algn="just"/>
            <a:r>
              <a:rPr lang="en-US" sz="1800" b="1" dirty="0">
                <a:latin typeface="Times New Roman" panose="02020603050405020304" pitchFamily="18" charset="0"/>
                <a:cs typeface="Times New Roman" panose="02020603050405020304" pitchFamily="18" charset="0"/>
              </a:rPr>
              <a:t>FR-5: </a:t>
            </a:r>
            <a:r>
              <a:rPr lang="en-US" sz="1800" dirty="0">
                <a:latin typeface="Times New Roman" panose="02020603050405020304" pitchFamily="18" charset="0"/>
                <a:cs typeface="Times New Roman" panose="02020603050405020304" pitchFamily="18" charset="0"/>
              </a:rPr>
              <a:t>User shall be able to login, will use Email and password.</a:t>
            </a:r>
          </a:p>
          <a:p>
            <a:pPr algn="just"/>
            <a:r>
              <a:rPr lang="en-US" sz="1800" b="1" dirty="0">
                <a:latin typeface="Times New Roman" panose="02020603050405020304" pitchFamily="18" charset="0"/>
                <a:cs typeface="Times New Roman" panose="02020603050405020304" pitchFamily="18" charset="0"/>
              </a:rPr>
              <a:t>FR-6: </a:t>
            </a:r>
            <a:r>
              <a:rPr lang="en-US" sz="1800" dirty="0">
                <a:latin typeface="Times New Roman" panose="02020603050405020304" pitchFamily="18" charset="0"/>
                <a:cs typeface="Times New Roman" panose="02020603050405020304" pitchFamily="18" charset="0"/>
              </a:rPr>
              <a:t>Retailer should be able to buy the medicines from </a:t>
            </a:r>
            <a:r>
              <a:rPr lang="en-US" sz="1800">
                <a:latin typeface="Times New Roman" panose="02020603050405020304" pitchFamily="18" charset="0"/>
                <a:cs typeface="Times New Roman" panose="02020603050405020304" pitchFamily="18" charset="0"/>
              </a:rPr>
              <a:t>the Distributor </a:t>
            </a:r>
            <a:r>
              <a:rPr lang="en-US" sz="1800" dirty="0">
                <a:latin typeface="Times New Roman" panose="02020603050405020304" pitchFamily="18" charset="0"/>
                <a:cs typeface="Times New Roman" panose="02020603050405020304" pitchFamily="18" charset="0"/>
              </a:rPr>
              <a:t>online and he can also pay for                              	that order by credit card or payment on delivery.</a:t>
            </a:r>
          </a:p>
          <a:p>
            <a:pPr algn="just"/>
            <a:r>
              <a:rPr lang="en-US" sz="1800" b="1" dirty="0">
                <a:latin typeface="Times New Roman" panose="02020603050405020304" pitchFamily="18" charset="0"/>
                <a:cs typeface="Times New Roman" panose="02020603050405020304" pitchFamily="18" charset="0"/>
              </a:rPr>
              <a:t>FR-7: </a:t>
            </a:r>
            <a:r>
              <a:rPr lang="en-US" sz="1800" dirty="0">
                <a:latin typeface="Times New Roman" panose="02020603050405020304" pitchFamily="18" charset="0"/>
                <a:cs typeface="Times New Roman" panose="02020603050405020304" pitchFamily="18" charset="0"/>
              </a:rPr>
              <a:t>Retailer shall be able to use the point of sale to sell their product to the Customer.</a:t>
            </a:r>
          </a:p>
          <a:p>
            <a:pPr algn="just"/>
            <a:r>
              <a:rPr lang="en-US" sz="1800" b="1" dirty="0">
                <a:latin typeface="Times New Roman" panose="02020603050405020304" pitchFamily="18" charset="0"/>
                <a:cs typeface="Times New Roman" panose="02020603050405020304" pitchFamily="18" charset="0"/>
              </a:rPr>
              <a:t>FR-8: </a:t>
            </a:r>
            <a:r>
              <a:rPr lang="en-US" sz="1800" dirty="0">
                <a:latin typeface="Times New Roman" panose="02020603050405020304" pitchFamily="18" charset="0"/>
                <a:cs typeface="Times New Roman" panose="02020603050405020304" pitchFamily="18" charset="0"/>
              </a:rPr>
              <a:t>User should be notified if the product is about to get out of stock.</a:t>
            </a:r>
          </a:p>
          <a:p>
            <a:pPr algn="just"/>
            <a:r>
              <a:rPr lang="en-US" sz="1800" b="1" dirty="0">
                <a:latin typeface="Times New Roman" panose="02020603050405020304" pitchFamily="18" charset="0"/>
                <a:cs typeface="Times New Roman" panose="02020603050405020304" pitchFamily="18" charset="0"/>
              </a:rPr>
              <a:t>FR-9: </a:t>
            </a:r>
            <a:r>
              <a:rPr lang="en-US" sz="1800" dirty="0">
                <a:latin typeface="Times New Roman" panose="02020603050405020304" pitchFamily="18" charset="0"/>
                <a:cs typeface="Times New Roman" panose="02020603050405020304" pitchFamily="18" charset="0"/>
              </a:rPr>
              <a:t>User should be able to </a:t>
            </a:r>
            <a:r>
              <a:rPr lang="en-US" sz="1800" dirty="0" err="1">
                <a:latin typeface="Times New Roman" panose="02020603050405020304" pitchFamily="18" charset="0"/>
                <a:cs typeface="Times New Roman" panose="02020603050405020304" pitchFamily="18" charset="0"/>
              </a:rPr>
              <a:t>mentain</a:t>
            </a:r>
            <a:r>
              <a:rPr lang="en-US" sz="1800" dirty="0">
                <a:latin typeface="Times New Roman" panose="02020603050405020304" pitchFamily="18" charset="0"/>
                <a:cs typeface="Times New Roman" panose="02020603050405020304" pitchFamily="18" charset="0"/>
              </a:rPr>
              <a:t> their inventory by adding, deleting and updating the items.</a:t>
            </a:r>
          </a:p>
          <a:p>
            <a:pPr algn="just"/>
            <a:r>
              <a:rPr lang="en-US" sz="1800" b="1" dirty="0">
                <a:latin typeface="Times New Roman" panose="02020603050405020304" pitchFamily="18" charset="0"/>
                <a:cs typeface="Times New Roman" panose="02020603050405020304" pitchFamily="18" charset="0"/>
              </a:rPr>
              <a:t>FR-10: </a:t>
            </a:r>
            <a:r>
              <a:rPr lang="en-US" sz="1800" dirty="0">
                <a:latin typeface="Times New Roman" panose="02020603050405020304" pitchFamily="18" charset="0"/>
                <a:cs typeface="Times New Roman" panose="02020603050405020304" pitchFamily="18" charset="0"/>
              </a:rPr>
              <a:t>User should be able to manually update the stock in the inventory.</a:t>
            </a:r>
          </a:p>
          <a:p>
            <a:pPr algn="just"/>
            <a:r>
              <a:rPr lang="en-US" sz="1800" b="1" dirty="0">
                <a:latin typeface="Times New Roman" panose="02020603050405020304" pitchFamily="18" charset="0"/>
                <a:cs typeface="Times New Roman" panose="02020603050405020304" pitchFamily="18" charset="0"/>
              </a:rPr>
              <a:t>FR-11: </a:t>
            </a:r>
            <a:r>
              <a:rPr lang="en-US" sz="1800" dirty="0">
                <a:latin typeface="Times New Roman" panose="02020603050405020304" pitchFamily="18" charset="0"/>
                <a:cs typeface="Times New Roman" panose="02020603050405020304" pitchFamily="18" charset="0"/>
              </a:rPr>
              <a:t>When Distributer add the product in the inventory it should automatically be available to the 	Retailer at the online market.</a:t>
            </a:r>
          </a:p>
          <a:p>
            <a:pPr algn="just"/>
            <a:r>
              <a:rPr lang="en-US" sz="1800" b="1" dirty="0">
                <a:latin typeface="Times New Roman" panose="02020603050405020304" pitchFamily="18" charset="0"/>
                <a:cs typeface="Times New Roman" panose="02020603050405020304" pitchFamily="18" charset="0"/>
              </a:rPr>
              <a:t>FR-12: </a:t>
            </a:r>
            <a:r>
              <a:rPr lang="en-US" sz="1800" dirty="0">
                <a:latin typeface="Times New Roman" panose="02020603050405020304" pitchFamily="18" charset="0"/>
                <a:cs typeface="Times New Roman" panose="02020603050405020304" pitchFamily="18" charset="0"/>
              </a:rPr>
              <a:t>User should be able to generate reports based on Daily, Monthly and Yearly.</a:t>
            </a:r>
          </a:p>
          <a:p>
            <a:pPr algn="just"/>
            <a:r>
              <a:rPr lang="en-US" sz="1800" b="1" dirty="0">
                <a:latin typeface="Times New Roman" panose="02020603050405020304" pitchFamily="18" charset="0"/>
                <a:cs typeface="Times New Roman" panose="02020603050405020304" pitchFamily="18" charset="0"/>
              </a:rPr>
              <a:t>FR-13: </a:t>
            </a:r>
            <a:r>
              <a:rPr lang="en-US" sz="1800" dirty="0">
                <a:latin typeface="Times New Roman" panose="02020603050405020304" pitchFamily="18" charset="0"/>
                <a:cs typeface="Times New Roman" panose="02020603050405020304" pitchFamily="18" charset="0"/>
              </a:rPr>
              <a:t>User should be able to see their transection detail</a:t>
            </a:r>
          </a:p>
          <a:p>
            <a:pPr algn="just"/>
            <a:r>
              <a:rPr lang="en-US" sz="1800" b="1" dirty="0">
                <a:latin typeface="Times New Roman" panose="02020603050405020304" pitchFamily="18" charset="0"/>
                <a:cs typeface="Times New Roman" panose="02020603050405020304" pitchFamily="18" charset="0"/>
              </a:rPr>
              <a:t>FR-14: </a:t>
            </a:r>
            <a:r>
              <a:rPr lang="en-US" sz="1800" dirty="0">
                <a:latin typeface="Times New Roman" panose="02020603050405020304" pitchFamily="18" charset="0"/>
                <a:cs typeface="Times New Roman" panose="02020603050405020304" pitchFamily="18" charset="0"/>
              </a:rPr>
              <a:t>User Should be able to only change the address, email, password, contact and credit card 	details</a:t>
            </a:r>
          </a:p>
          <a:p>
            <a:pPr algn="just"/>
            <a:r>
              <a:rPr lang="en-US" sz="1800" b="1" dirty="0">
                <a:latin typeface="Times New Roman" panose="02020603050405020304" pitchFamily="18" charset="0"/>
                <a:cs typeface="Times New Roman" panose="02020603050405020304" pitchFamily="18" charset="0"/>
              </a:rPr>
              <a:t>FR-15: </a:t>
            </a:r>
            <a:r>
              <a:rPr lang="en-US" sz="1800" dirty="0">
                <a:latin typeface="Times New Roman" panose="02020603050405020304" pitchFamily="18" charset="0"/>
                <a:cs typeface="Times New Roman" panose="02020603050405020304" pitchFamily="18" charset="0"/>
              </a:rPr>
              <a:t>Physical delivery of medicine is not goanna be a part of the system.</a:t>
            </a:r>
          </a:p>
          <a:p>
            <a:pPr algn="just"/>
            <a:endParaRPr lang="en-US" sz="1800" dirty="0">
              <a:latin typeface="Times New Roman" panose="02020603050405020304" pitchFamily="18" charset="0"/>
              <a:cs typeface="Times New Roman" panose="02020603050405020304" pitchFamily="18" charset="0"/>
            </a:endParaRPr>
          </a:p>
          <a:p>
            <a:pPr algn="just"/>
            <a:endParaRPr lang="en-US" sz="1800" dirty="0">
              <a:latin typeface="Times New Roman" panose="02020603050405020304" pitchFamily="18" charset="0"/>
              <a:cs typeface="Times New Roman" panose="02020603050405020304" pitchFamily="18" charset="0"/>
            </a:endParaRPr>
          </a:p>
          <a:p>
            <a:pPr algn="just"/>
            <a:endParaRPr lang="en-US" sz="18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5</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Non-Functional Requirements</a:t>
            </a:r>
          </a:p>
        </p:txBody>
      </p:sp>
      <p:sp>
        <p:nvSpPr>
          <p:cNvPr id="3" name="Content Placeholder 2"/>
          <p:cNvSpPr>
            <a:spLocks noGrp="1"/>
          </p:cNvSpPr>
          <p:nvPr>
            <p:ph idx="1"/>
          </p:nvPr>
        </p:nvSpPr>
        <p:spPr/>
        <p:txBody>
          <a:bodyPr>
            <a:normAutofit fontScale="85000" lnSpcReduction="20000"/>
          </a:bodyPr>
          <a:lstStyle/>
          <a:p>
            <a:pPr algn="just"/>
            <a:r>
              <a:rPr lang="en-US" sz="1800" dirty="0">
                <a:latin typeface="Times New Roman" panose="02020603050405020304" pitchFamily="18" charset="0"/>
                <a:cs typeface="Times New Roman" panose="02020603050405020304" pitchFamily="18" charset="0"/>
              </a:rPr>
              <a:t>User shoulder be able to learn how to operate the website with in 30 min of training.</a:t>
            </a:r>
          </a:p>
          <a:p>
            <a:pPr algn="just"/>
            <a:r>
              <a:rPr lang="en-US" sz="1800" dirty="0">
                <a:latin typeface="Times New Roman" panose="02020603050405020304" pitchFamily="18" charset="0"/>
                <a:cs typeface="Times New Roman" panose="02020603050405020304" pitchFamily="18" charset="0"/>
              </a:rPr>
              <a:t>Down time of the website should not exceed more than 10 sec for continuous succession of 500 hrs.</a:t>
            </a:r>
          </a:p>
          <a:p>
            <a:pPr algn="just"/>
            <a:r>
              <a:rPr lang="en-US" sz="1800" dirty="0">
                <a:latin typeface="Times New Roman" panose="02020603050405020304" pitchFamily="18" charset="0"/>
                <a:cs typeface="Times New Roman" panose="02020603050405020304" pitchFamily="18" charset="0"/>
              </a:rPr>
              <a:t>Website should be able to handle 100 hits per minute.</a:t>
            </a:r>
          </a:p>
          <a:p>
            <a:pPr algn="just"/>
            <a:r>
              <a:rPr lang="en-US" sz="1800" dirty="0">
                <a:latin typeface="Times New Roman" panose="02020603050405020304" pitchFamily="18" charset="0"/>
                <a:cs typeface="Times New Roman" panose="02020603050405020304" pitchFamily="18" charset="0"/>
              </a:rPr>
              <a:t>Website should be able to work on any browser.</a:t>
            </a:r>
          </a:p>
          <a:p>
            <a:pPr algn="just"/>
            <a:r>
              <a:rPr lang="en-US" sz="1800" dirty="0">
                <a:latin typeface="Times New Roman" panose="02020603050405020304" pitchFamily="18" charset="0"/>
                <a:cs typeface="Times New Roman" panose="02020603050405020304" pitchFamily="18" charset="0"/>
              </a:rPr>
              <a:t>User should be notified if the product less than 7.</a:t>
            </a:r>
          </a:p>
          <a:p>
            <a:pPr algn="just"/>
            <a:r>
              <a:rPr lang="en-US" altLang="en-PK" sz="1800" dirty="0"/>
              <a:t>The system development process and deliverable documents shall conform to the ISO STANDARDS</a:t>
            </a:r>
          </a:p>
          <a:p>
            <a:pPr algn="just"/>
            <a:r>
              <a:rPr lang="en-US" altLang="en-PK" sz="1800" dirty="0"/>
              <a:t>The system shall not disclose any personal information about members of the MSDCN to other members except system administrators.</a:t>
            </a:r>
          </a:p>
          <a:p>
            <a:pPr algn="just"/>
            <a:r>
              <a:rPr lang="en-US" altLang="en-PK" sz="1800" dirty="0"/>
              <a:t>Credit Card details should be stored in an encrypted form.</a:t>
            </a:r>
          </a:p>
          <a:p>
            <a:pPr algn="just"/>
            <a:r>
              <a:rPr lang="en-US" altLang="en-PK" sz="1800" dirty="0"/>
              <a:t>Medicine Retailer price and Distributor price should be set by themselves.</a:t>
            </a:r>
          </a:p>
          <a:p>
            <a:pPr algn="just"/>
            <a:r>
              <a:rPr lang="en-US" altLang="en-PK" sz="1800" dirty="0"/>
              <a:t>Our company is complied with the local and national laws regarding the use of software tools.</a:t>
            </a:r>
          </a:p>
          <a:p>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6</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User Goals </a:t>
            </a:r>
          </a:p>
        </p:txBody>
      </p:sp>
      <p:sp>
        <p:nvSpPr>
          <p:cNvPr id="3" name="Content Placeholder 2"/>
          <p:cNvSpPr>
            <a:spLocks noGrp="1"/>
          </p:cNvSpPr>
          <p:nvPr>
            <p:ph idx="1"/>
          </p:nvPr>
        </p:nvSpPr>
        <p:spPr>
          <a:xfrm>
            <a:off x="533400" y="2336873"/>
            <a:ext cx="8305800" cy="3599316"/>
          </a:xfrm>
        </p:spPr>
        <p:txBody>
          <a:bodyPr/>
          <a:lstStyle/>
          <a:p>
            <a:r>
              <a:rPr lang="en-US" dirty="0">
                <a:latin typeface="Times New Roman" panose="02020603050405020304" pitchFamily="18" charset="0"/>
                <a:cs typeface="Times New Roman" panose="02020603050405020304" pitchFamily="18" charset="0"/>
              </a:rPr>
              <a:t>Retailer:</a:t>
            </a:r>
          </a:p>
          <a:p>
            <a:pPr lvl="1" algn="just"/>
            <a:r>
              <a:rPr lang="en-US" dirty="0">
                <a:latin typeface="Times New Roman" panose="02020603050405020304" pitchFamily="18" charset="0"/>
                <a:cs typeface="Times New Roman" panose="02020603050405020304" pitchFamily="18" charset="0"/>
              </a:rPr>
              <a:t>We want to place the order to the distributor by online mean and without any delay.</a:t>
            </a:r>
          </a:p>
          <a:p>
            <a:pPr lvl="1" algn="just"/>
            <a:r>
              <a:rPr lang="en-US" dirty="0">
                <a:latin typeface="Times New Roman" panose="02020603050405020304" pitchFamily="18" charset="0"/>
                <a:cs typeface="Times New Roman" panose="02020603050405020304" pitchFamily="18" charset="0"/>
              </a:rPr>
              <a:t>We want to keep check on our inventory stock</a:t>
            </a:r>
          </a:p>
          <a:p>
            <a:pPr lvl="1" algn="just"/>
            <a:r>
              <a:rPr lang="en-US" dirty="0">
                <a:latin typeface="Times New Roman" panose="02020603050405020304" pitchFamily="18" charset="0"/>
                <a:cs typeface="Times New Roman" panose="02020603050405020304" pitchFamily="18" charset="0"/>
              </a:rPr>
              <a:t>We want to sell our product to the customer and save the record of that sale..</a:t>
            </a:r>
          </a:p>
          <a:p>
            <a:pPr lvl="1" algn="just"/>
            <a:r>
              <a:rPr lang="en-US" dirty="0">
                <a:latin typeface="Times New Roman" panose="02020603050405020304" pitchFamily="18" charset="0"/>
                <a:cs typeface="Times New Roman" panose="02020603050405020304" pitchFamily="18" charset="0"/>
              </a:rPr>
              <a:t>We want to monitor our profit or loss w.r.t Daily, Monthly, Yearly</a:t>
            </a:r>
          </a:p>
          <a:p>
            <a:pPr marL="457200" lvl="1" indent="0">
              <a:buNone/>
            </a:pPr>
            <a:endParaRPr lang="en-US" dirty="0">
              <a:latin typeface="Times New Roman" panose="02020603050405020304" pitchFamily="18" charset="0"/>
              <a:cs typeface="Times New Roman" panose="02020603050405020304" pitchFamily="18" charset="0"/>
            </a:endParaRPr>
          </a:p>
          <a:p>
            <a:pPr marL="457200" lvl="1" indent="0">
              <a:buNone/>
            </a:pPr>
            <a:endParaRPr lang="en-US" dirty="0">
              <a:latin typeface="Times New Roman" panose="02020603050405020304" pitchFamily="18" charset="0"/>
              <a:cs typeface="Times New Roman" panose="02020603050405020304" pitchFamily="18" charset="0"/>
            </a:endParaRPr>
          </a:p>
          <a:p>
            <a:pPr lvl="1"/>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7</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User Goals </a:t>
            </a:r>
          </a:p>
        </p:txBody>
      </p:sp>
      <p:sp>
        <p:nvSpPr>
          <p:cNvPr id="3" name="Content Placeholder 2"/>
          <p:cNvSpPr>
            <a:spLocks noGrp="1"/>
          </p:cNvSpPr>
          <p:nvPr>
            <p:ph idx="1"/>
          </p:nvPr>
        </p:nvSpPr>
        <p:spPr>
          <a:xfrm>
            <a:off x="533400" y="2336873"/>
            <a:ext cx="8305800" cy="3599316"/>
          </a:xfrm>
        </p:spPr>
        <p:txBody>
          <a:bodyPr/>
          <a:lstStyle/>
          <a:p>
            <a:r>
              <a:rPr lang="en-US" dirty="0"/>
              <a:t>Distributor:</a:t>
            </a:r>
          </a:p>
          <a:p>
            <a:pPr lvl="1" algn="just"/>
            <a:r>
              <a:rPr lang="en-US" dirty="0"/>
              <a:t>We want to approach the bigger market by online mean.</a:t>
            </a:r>
          </a:p>
          <a:p>
            <a:pPr lvl="1" algn="just"/>
            <a:r>
              <a:rPr lang="en-US" dirty="0"/>
              <a:t>We want to receive order online and to keep the record of the approved orders.</a:t>
            </a:r>
          </a:p>
          <a:p>
            <a:pPr lvl="1" algn="just"/>
            <a:r>
              <a:rPr lang="en-US" dirty="0"/>
              <a:t>We want to maintain our inventory.</a:t>
            </a:r>
          </a:p>
          <a:p>
            <a:pPr lvl="1" algn="just"/>
            <a:r>
              <a:rPr lang="en-US" dirty="0"/>
              <a:t>We want to receive payment by online means or cash on delivery.</a:t>
            </a:r>
          </a:p>
          <a:p>
            <a:endParaRPr lang="en-US" dirty="0">
              <a:latin typeface="Times New Roman" panose="02020603050405020304" pitchFamily="18" charset="0"/>
              <a:cs typeface="Times New Roman" panose="02020603050405020304" pitchFamily="18" charset="0"/>
            </a:endParaRPr>
          </a:p>
          <a:p>
            <a:pPr lvl="1"/>
            <a:endParaRPr lang="en-US" dirty="0">
              <a:latin typeface="Times New Roman" panose="02020603050405020304" pitchFamily="18" charset="0"/>
              <a:cs typeface="Times New Roman" panose="02020603050405020304" pitchFamily="18" charset="0"/>
            </a:endParaRPr>
          </a:p>
          <a:p>
            <a:pPr marL="457200" lvl="1" indent="0">
              <a:buNone/>
            </a:pPr>
            <a:endParaRPr lang="en-US" dirty="0">
              <a:latin typeface="Times New Roman" panose="02020603050405020304" pitchFamily="18" charset="0"/>
              <a:cs typeface="Times New Roman" panose="02020603050405020304" pitchFamily="18" charset="0"/>
            </a:endParaRPr>
          </a:p>
          <a:p>
            <a:pPr lvl="1"/>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8</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585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Use Cases </a:t>
            </a:r>
          </a:p>
        </p:txBody>
      </p:sp>
      <p:sp>
        <p:nvSpPr>
          <p:cNvPr id="7" name="Content Placeholder 6">
            <a:extLst>
              <a:ext uri="{FF2B5EF4-FFF2-40B4-BE49-F238E27FC236}">
                <a16:creationId xmlns:a16="http://schemas.microsoft.com/office/drawing/2014/main" id="{1F0B308C-76D4-4984-9DF7-1F36783E9EAA}"/>
              </a:ext>
            </a:extLst>
          </p:cNvPr>
          <p:cNvSpPr>
            <a:spLocks noGrp="1"/>
          </p:cNvSpPr>
          <p:nvPr>
            <p:ph idx="1"/>
          </p:nvPr>
        </p:nvSpPr>
        <p:spPr/>
        <p:txBody>
          <a:bodyPr/>
          <a:lstStyle/>
          <a:p>
            <a:pPr lvl="1" algn="just"/>
            <a:r>
              <a:rPr lang="en-US" dirty="0"/>
              <a:t>User will be able to get register themselves and then can login to use the system. Retailers will be able to buy the medicine from the distributor by online mean. Both retailer and distributor should be able to manage their inventory. Retailer will be able to sell their product to the customer through Point of Sale. Both retailer and distributor will be able to see the reports of their profit and loses. Distributor should be able to receive the online order placed by the retailer. Both user and retailer will be able to see their transection details.</a:t>
            </a:r>
            <a:endParaRPr lang="en-PK" dirty="0"/>
          </a:p>
        </p:txBody>
      </p:sp>
      <p:sp>
        <p:nvSpPr>
          <p:cNvPr id="4" name="Slide Number Placeholder 3"/>
          <p:cNvSpPr>
            <a:spLocks noGrp="1"/>
          </p:cNvSpPr>
          <p:nvPr>
            <p:ph type="sldNum" sz="quarter" idx="12"/>
          </p:nvPr>
        </p:nvSpPr>
        <p:spPr/>
        <p:txBody>
          <a:bodyPr/>
          <a:lstStyle/>
          <a:p>
            <a:fld id="{DC2A8C5E-5ACC-4DAB-B41C-5718F8C58B6D}" type="slidenum">
              <a:rPr lang="en-US" smtClean="0">
                <a:latin typeface="Times New Roman" panose="02020603050405020304" pitchFamily="18" charset="0"/>
                <a:cs typeface="Times New Roman" panose="02020603050405020304" pitchFamily="18" charset="0"/>
              </a:rPr>
              <a:pPr/>
              <a:t>9</a:t>
            </a:fld>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TM04033917[[fn=Berlin]]</Template>
  <TotalTime>1522</TotalTime>
  <Words>965</Words>
  <Application>Microsoft Office PowerPoint</Application>
  <PresentationFormat>On-screen Show (4:3)</PresentationFormat>
  <Paragraphs>124</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Times New Roman</vt:lpstr>
      <vt:lpstr>Trebuchet MS</vt:lpstr>
      <vt:lpstr>Berlin</vt:lpstr>
      <vt:lpstr>Medical Store-Distributor-Consumer Network </vt:lpstr>
      <vt:lpstr>Agenda of the Presentation</vt:lpstr>
      <vt:lpstr>Brief Introduction</vt:lpstr>
      <vt:lpstr>Scope</vt:lpstr>
      <vt:lpstr>Functional Requirements</vt:lpstr>
      <vt:lpstr>Non-Functional Requirements</vt:lpstr>
      <vt:lpstr>User Goals </vt:lpstr>
      <vt:lpstr>User Goals </vt:lpstr>
      <vt:lpstr>Use Cases </vt:lpstr>
      <vt:lpstr>Use Case Diagram </vt:lpstr>
      <vt:lpstr>Class Diagram </vt:lpstr>
      <vt:lpstr>Sequence Diagram </vt:lpstr>
      <vt:lpstr>Sequence Diagram </vt:lpstr>
      <vt:lpstr>Sequence Diagram </vt:lpstr>
      <vt:lpstr>Sequence Diagram </vt:lpstr>
      <vt:lpstr>System Sequence Diagram </vt:lpstr>
      <vt:lpstr>System Sequence Diagram </vt:lpstr>
      <vt:lpstr>Activity/State Machine Diagram </vt:lpstr>
      <vt:lpstr>ER Diagram </vt:lpstr>
      <vt:lpstr>Package Diagram </vt:lpstr>
      <vt:lpstr>Deployment Diagram </vt:lpstr>
      <vt:lpstr>Schedule </vt:lpstr>
      <vt:lpstr>Details of 1st Iteration (30%)</vt:lpstr>
      <vt:lpstr>Details of 2nd Iteration (50%)</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USER</dc:creator>
  <cp:lastModifiedBy>abdullah iqbal</cp:lastModifiedBy>
  <cp:revision>17</cp:revision>
  <dcterms:created xsi:type="dcterms:W3CDTF">2013-09-23T09:08:15Z</dcterms:created>
  <dcterms:modified xsi:type="dcterms:W3CDTF">2021-01-23T14:41:18Z</dcterms:modified>
</cp:coreProperties>
</file>

<file path=docProps/thumbnail.jpeg>
</file>